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83" r:id="rId7"/>
    <p:sldId id="284" r:id="rId8"/>
    <p:sldId id="286" r:id="rId9"/>
    <p:sldId id="287" r:id="rId10"/>
    <p:sldId id="289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81" r:id="rId32"/>
    <p:sldId id="282" r:id="rId33"/>
    <p:sldId id="278" r:id="rId34"/>
    <p:sldId id="27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681737-F022-A16F-A893-95E074AF8043}" v="1" dt="2022-04-24T12:27:11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EWAN GHIMIRE" userId="S::jeewan.ghimire2020@vitstudent.ac.in::2a26e6e6-a5a8-4af8-a086-00f422f42223" providerId="AD" clId="Web-{E5681737-F022-A16F-A893-95E074AF8043}"/>
    <pc:docChg chg="modSld">
      <pc:chgData name="JEEWAN GHIMIRE" userId="S::jeewan.ghimire2020@vitstudent.ac.in::2a26e6e6-a5a8-4af8-a086-00f422f42223" providerId="AD" clId="Web-{E5681737-F022-A16F-A893-95E074AF8043}" dt="2022-04-24T12:27:11.062" v="0"/>
      <pc:docMkLst>
        <pc:docMk/>
      </pc:docMkLst>
      <pc:sldChg chg="addSp">
        <pc:chgData name="JEEWAN GHIMIRE" userId="S::jeewan.ghimire2020@vitstudent.ac.in::2a26e6e6-a5a8-4af8-a086-00f422f42223" providerId="AD" clId="Web-{E5681737-F022-A16F-A893-95E074AF8043}" dt="2022-04-24T12:27:11.062" v="0"/>
        <pc:sldMkLst>
          <pc:docMk/>
          <pc:sldMk cId="1613925789" sldId="286"/>
        </pc:sldMkLst>
        <pc:spChg chg="add">
          <ac:chgData name="JEEWAN GHIMIRE" userId="S::jeewan.ghimire2020@vitstudent.ac.in::2a26e6e6-a5a8-4af8-a086-00f422f42223" providerId="AD" clId="Web-{E5681737-F022-A16F-A893-95E074AF8043}" dt="2022-04-24T12:27:11.062" v="0"/>
          <ac:spMkLst>
            <pc:docMk/>
            <pc:sldMk cId="1613925789" sldId="286"/>
            <ac:spMk id="2" creationId="{2E2C0644-1DFB-F599-467C-C6B18459D6CB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30T05:12:16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3112 8144 621,'-6'4'58,"3"-4"-20,0 5-14,3-1-7,-4 7 0,4-4 45,0 0-14,0-2-3,0 5 3,4-2-12,-4-2 12,0 2 9,0 1-1,0-5-1,0 4 11,0-3-2,3 0 1,-3-3 6,0 3 7,3 0 13,1-2 10,2-3 2,0 0-2,5-3-1,2 1 4,4-6-4,2-1 1,8-3-1,3-8-7,4 4 10,6-7 3,3-5 5,0 1-6,11-5 1,-1-1 4,-2 1-16,1-2-6,-8 8-2,2-2-11,-2 3-9,-4 0-8,0 3 0,-8 2-11,-2 2 2,0 3-9,-2-2-5,-8 5-5,3 1-1,-6-1-17,3 4-18,-3 1-20,-7-1-26,3 5-24,-10 1-44,1 2-63,0 2-79,-8 4-130,-3-1-210,-6 0 82,-1 5-71,-6 0-91</inkml:trace>
  <inkml:trace contextRef="#ctx0" brushRef="#br0" timeOffset="17657.64">9522 3534 1452,'111'-37'-103,"-2"-3"21,2 3 5,5-1 11,5-2 12,2 5-14,4 5-108</inkml:trace>
  <inkml:trace contextRef="#ctx0" brushRef="#br0" timeOffset="17685.57">10637 3200 746,'99'-29'-11,"-18"8"-3,-15 3-2,-6 3 1,-3 0-4,-3 0-5,-5 3-6,-8 1-17,-1 2-41,-7-1-76,-3 3 55</inkml:trace>
  <inkml:trace contextRef="#ctx0" brushRef="#br0" timeOffset="35094.64">15486 2133 457,'5'-3'118,"5"0"-33,-2-3-34,-1-1-8,3 0 15,-5 0-4,3-4 5,-5 2-1,4-1 11,-7 0 9,2-4 10,-2 5 4,0-1 2,0 0-4,-2 3-7,-1-1-6,-4 3-2,-3 0-6,2 5-5,-4 0-3,2 5 0,0-2-3,-4 4-5,-2 5-1,-1-1-9,4 4-1,-4 0-4,4 2-2,-4-2-2,4 2 0,-1 1 0,8-3 2,-4 3 2,4-3 0,1-3 2,2 2 6,3-2 3,0-5-1,3 0-3,8 1 5,-4-6-12,2 0 1,5-2-3,-4 0-2,4-4-5,-1-1-2,-1 0 0,1-6-2,-2 2-3,0-1-4,-5-3-1,1 0 1,-2 1-4,3 0 3,-8 0 5,4-1 4,-4 2-4,0 4-1,-4-1-2,0 3-2,-2 3-5,-4 2 2,-1 2 0,2 3-5,-4 3 6,2 2-3,-5 4-4,2-2 2,1 2-5,4 1 0,-2 0 0,1-1-1,4-2 2,3 0 12,-2-2-6,10-1 7,-2-1-2,3-3 1,7-5-1,1 0-1,-1-2 1,4-6-4,7 1-3,-2-3 0,-1-2 0,2 0 5,-3-5-9,0 0 4,0-3-2,-8 3 0,3-4 2,-5 4-8,-7 0 2,-1 0 0,-2 2-1,-2 2-9,-6 0-15,3 1-28,-6 4-34,-3 0-40,5 4-42,-2 2-47,-1-4-55,2 5-150,0-2-105,0 0-86,-4 3-107</inkml:trace>
  <inkml:trace contextRef="#ctx0" brushRef="#br0" timeOffset="35656.37">16179 1910 1493,'30'-9'-18,"-10"-5"3,1 2 20,-5-1 30,1-2 30,-1-2 18,-2-1 14,-5-2 11,2 0 5,-1 0 4,-4-2 0,1-1 1,-4 4-3,-3-5-4,0 7 2,0 2-8,-3-3 3,-4 6-12,1-1-14,-4 5 0,-4 4-7,-2 4-10,-1 3 3,-3 6-5,-7 7-7,1 4-5,-8 7-3,1 9-7,3 1 3,-4 8-5,7-6-7,2 2 1,1 2-7,7-6 11,7-3-4,4-1 2,6-3 7,3-2-9,10-1 8,4-2 4,2-5-1,8-5-4,0-5-4,0-2-1,6-4 6,-3-6-5,3-3 3,4-5 7,0-4-2,-7-5-4,0-1-2,4-10-3,-1-2-1,-14-5-1,-2-3-3,-1-2 0,-6 4-9,1 2 32,-5 2-3,2 4 6,-3 3 4,-1 4-3,0 3-8,-2 4-7,2 7-2,-1 2 1,2 7-8,-2 7-5,0 5 1,7 8-4,-1 7-2,8 9 0,4 3-2,1 7-3,5 8-16,6 0-29,0-3-44,8 5-36,2-5-44,1-2-42,-7-4-60,-1-3-63,-9-7-108,-3 0-215,-15-12 36,-2-6-256,-4-2-343</inkml:trace>
  <inkml:trace contextRef="#ctx0" brushRef="#br0" timeOffset="47327.71">3573 3110 105,'0'-5'6,"0"5"5,0 0-8,0 0 5,0 0 1,0 0 3,0 0 5,0 0-9,-7 0 1,7 0 0,0 0-3,0 0-1,0 0-2,0 0 3,0 0-2,0 0 0,0 0-1,0 0 1,0 5-1,0-5-4,0 3 4,0-3-1,0 0-4,0 4-15,0-4-22,0 3-23,4-3 21</inkml:trace>
  <inkml:trace contextRef="#ctx0" brushRef="#br0" timeOffset="50976.96">19184 1352 266,'0'-5'52,"0"0"1,4 0-16,-1 0 26,-3 0 5,0 3-4,0-6 4,0 4 4,-3-4 4,-1 4 0,0-4 5,1 0 3,0 0 3,-4 0-2,1 3 5,3-2-1,-5 2-2,2 0 2,-1-3 0,4 4-5,-3-1 1,-2 2-6,2 2-5,-1-2-8,1 0-5,-1 6-4,-3 0-1,3 1 6,1 4-4,-2 1 4,2 1 4,0 5-5,2 6 3,1 0 3,3 7-1,0 3 3,3 3-5,-3 2-6,7 1-6,-4 3-2,0 2-7,0-2-2,5 8-5,-5-6-3,7 3-4,-4-2-2,5 3-3,-5-8 1,1 0-4,-1-3-7,2 1 0,-2-2-17,1-4-15,-4-4-24,-3-2-24,3-2-34,-6-4-43,3 0-31,-3-6-30,-1-2-52,1-2-127,-3-3-282,-5-3-161</inkml:trace>
  <inkml:trace contextRef="#ctx0" brushRef="#br0" timeOffset="51203.36">18854 1792 1729,'4'-10'-59,"2"5"14,0-2 38,4 0 34,1-1 17,2 1 5,1-4 2,2 5 2,-2 0-4,5-2-4,5 1-6,-1-1-2,4-2-3,0 3-4,-1-1-4,4 1-4,0-1-3,7 1-22,-4-1-33,1 0-37,2 4-38,0-6-53,5 2-135,-4-2-197,-4 1-1</inkml:trace>
  <inkml:trace contextRef="#ctx0" brushRef="#br0" timeOffset="52090.31">20865 1257 1323,'3'0'-51,"-3"0"3,0 0 22,0 0 6,0 0 6,-14-2 13,14 2 8,-9 0 4,5 0 7,-2-3 5,-5 6 4,5-6 8,3 1 0,-7-1-4,-1 1 2,5-1-4,-1-1 4,-2-2-2,9 1-2,-14 1 6,11-1-9,-4-3 4,4 3-4,0-3 1,3 0 2,-4 1-2,4 0-1,4 2 3,-4-2-1,3 1 3,0 0 2,4 0 2,-4 4 0,11-4 10,-11 6 7,7 2 5,-1-2 5,2 6 1,2 1-6,-2 1 2,-2 4 8,1-2-2,1 5-3,1 0-5,-2 3 3,4 2 1,-4-3-1,-4 5 3,5 2-6,-8 0-1,4-2-4,-4 4-3,0-4-2,-3 2-8,-3 2-2,0-3-5,-1-1 2,-2 2-6,-5-5-2,5 0-4,-7 1-1,-1-2-5,1-3 1,-1-2-1,-5-4-3,5-1-1,-5-5-4,1-1 2,2-2-4,-1 0-1,0-5-1,1 0 3,2-2-6,4-3 0,0-1 3,7 2 0,-4-3-3,4-4 0,3 3 1,3 1 3,1-2-5,2 2-1,1-2 3,3 4 1,0 0 0,3 3 3,1-1-6,-1 3 5,4 3 0,-1 2 7,5 0 8,-2 5 4,1 0 2,1 2 2,-2 3 6,5-1-10,-4 5 6,-1-2 8,2 3-7,-1 0 3,-4 0-7,5-3-3,-4 1 1,-4-1-5,4-1 1,-4 1-4,-4-5 1,5 1-4,-4 2 1,0-2 2,0-2-1,0-2 5,0 1 3,0-2-1,0-3-10,3-3 8,1 0-2,-8-2-5,8-2 1,-7-4-6,5-4 8,1 1-5,-2-6 5,-1-1-5,-1-1 2,2 0-4,-1 3-1,-1-5-4,1 4 6,1 2-12,-8 2-20,3-1-34,-1 3-56,-5-1-71,0 5-92,-7 0-157,0 4-179,-14-6 65,2 4-142,-1 2-181</inkml:trace>
  <inkml:trace contextRef="#ctx0" brushRef="#br0" timeOffset="53703.88">20865 1325 555,'0'0'20,"0"0"-5,0 0-13,0 0 107,0-11-30,0 10 0,0-5-1,0 1 6,0 1 4,0-1 4,-3-3 10,0 3 4,-2 0 5,2 2 3,0-2-5,0 2-5,-1 3-4,4 0-5,-9 8 7,6 0 4,-2 5-3,2 1 1,0 6-5,0 5 8,3 0 10,0 8 2,0 5-3,0-1 0,0 4-10,3 0 0,-3-1-8,3 0-6,0 1 0,2-2-7,-2-2-3,0-1-4,0-1-10,0-8-3,1 0-5,-1-3-7,0-2-6,0 0 5,-3-6 14,5-1 8,-2-8-4,0-2-9,-3-5-5,0 0-9,0-20-3,0-1-8,-6-6-1,1-12-3,-4-12-4,-1-4-4,-4-10-4,4 2-3,-2 9-3,1 1 2,4 6-4,1 9-4,3 1-1,-8 7-3,8 3-1,-4 4 1,4 0-2,3 9 2,0 3-2,0 7 4,3 1 2,-3 3 6,4 12 3,-1 1 8,0 6 1,1 6 5,3 3 7,-4 7 5,0 5 5,0-1-1,4 5-2,-4-5-2,0 4-5,5-2-2,-5-2 1,3 0-6,1-5-2,-4-7-6,0 0-1,2-4 0,-2-1 3,0-1-1,0-6 7,0-5-3,4-3-5,-4-7-2,0-10-4,-3-3 2,0-8-7,-3-15-1,0-1-2,-4-11 0,1-2-4,0 4-3,1 2 0,2 5-2,0 1 0,-4 6 2,7 3-4,-3 5-2,3 6-1,-3 3 1,6 5 2,-3 5-1,3 5 3,-3 0-1,7 12 1,-4 2 3,0 2 0,2 7 2,-2 2 3,0 1 5,3-2-2,-2 3 0,-1 4-2,3-1 0,-1-3 1,-2-2-3,0-2 1,0-3-2,0-2 1,1-4 2,-1 1 1,3-5-1,-1-6-3,-5-5 0,6-7-1,-3-2-5,4-7-7,-7-10-9,0-4-9,0-4-14,0 2-5,0-1-18,0 4-17,-7 2-21,4 3-33,3 4-31,0 4-47,-3 5-37,-5-1-52,2 6-64,-4 5-123,1-1-199,-5 6 68,1-1-172,-8 5-277</inkml:trace>
  <inkml:trace contextRef="#ctx0" brushRef="#br0" timeOffset="55195.78">19378 2672 1974,'3'3'-200</inkml:trace>
  <inkml:trace contextRef="#ctx0" brushRef="#br0" timeOffset="55435.54">19386 2677 1572,'8'3'-84,"-8"-3"12,0 2 22,0 1 16,0-3 7,0 0 12,-3 2 10,-2 0 18,0-2 4,2 3 10,-8-1 5,5-2 4,-4 3 8,-4 0 6,1 2 5,-3-1 5,-4 1 6,-1 6 4,2-1 0,-1 2 1,-1 3 2,2 0 2,-2 8-1,4-1-2,1 3 3,2 5 4,1 3-2,0-4-5,6 4-5,1 0-7,6-3-2,0-3-8,3 0-3,7-3-2,3 0-10,8-4 3,5-2-6,8-5-3,6-6-6,6-5-19,6-2-27,13-8-30,0 2-44,13-9-49,3 2-45,-5-5-106,1-5-204,-4 2-68,1-5-71</inkml:trace>
  <inkml:trace contextRef="#ctx0" brushRef="#br0" timeOffset="55814.48">21138 2394 1515,'7'-2'-11,"-4"2"7,0 0 21,-3 0 24,4-3 21,-4 3 9,0 0 9,0 0 14,0 0 3,0 0 6,0 0-1,-13 3-3,13-3-4,-4 2-4,4 1-3,-3 5 7,0 1-5,3 4 4,0 5 0,0 4 6,3 4-2,-3-2-9,7 3-13,-4 5-6,3-1-6,5 1-7,-1 1-5,-4-3-6,4 1-6,4-2-13,-8-7-32,1 2-41,2-5-52,2-2-51,-5 1-78,1-5-69,-1 1-190,-1-3-38,-2-1-89,-3-1-111</inkml:trace>
  <inkml:trace contextRef="#ctx0" brushRef="#br0" timeOffset="58850.5">19237 3770 1582,'-6'-3'-93,"6"3"9,0 0 57,0 0 10,13 13 27,-6-4 29,0 7 17,2 1 18,-2 3 13,3 5 7,0 5 9,4 0 4,-4 3 4,-2 2-1,3 2-3,0 1-11,2 2-6,4 0-11,-1 2-2,1-5-7,-4-4-10,4 0-5,-7-6-7,3-2 0,-3-2-9,0-2-1,-3-5-4,3 2-2,-5-6-2,3-3-3,-1-3-2,-3-4-4,-2-2-5,-2 0-1,-2-12-3,-2-3-2,-3 0 1,4-5-4,-4 3 1,4-6-3,-3 3 2,2 1 0,4 1-5,0 3-1,4-1 1,-2 2-1,5 2 1,-5 1-1,8 1 2,1 2-1,-1 1-3,4 5 1,-4-1 3,5 3-2,0 3 3,-2 2 3,4 2-6,-7 1 3,6 5 1,-2-1-3,-5 3 2,2 2-1,-5 1-1,1 3-1,-1-2 2,-6 1-3,0 0-20,0 0-40,-3-1-49,-3-1-44,2 0-51,-2-5-86,3-1-172,-5-2-212,5-3-169</inkml:trace>
  <inkml:trace contextRef="#ctx0" brushRef="#br0" timeOffset="59326.74">21241 3695 1737,'4'-6'-83,"-1"4"18,8-3 39,-5 0 30,4 0 18,4 0 18,2 0 10,1-2 8,3 2 10,-4-3 5,5 5 10,-2-1 5,5-1-4,-4 2-2,-1 6-2,2 0-4,1 2-1,-1 4-6,-4 4-5,-4 2-1,4 5-5,-15 2-3,2 3-3,-1 3-1,-3-1-5,-3 6-6,-1 0-1,2 1-2,-11-1-3,2-3 0,5 0-7,-7 0-1,-2-8-5,9 1-4,0-5-1,-1 2 1,3-9 3,4 0 0,8-4 1,1-2-2,4-5 1,8-3-4,2-1-4,14-12 0,-1 2 0,15-9-6,5-4-3,8-7-13,19-12-19,0-4-12,-6 0-21,-10 5-32,-14 5-45,-2 5-48,-15 2-47,-7 0-130,-5 11-152,-18 2-61,-2 8-79</inkml:trace>
  <inkml:trace contextRef="#ctx0" brushRef="#br0" timeOffset="62112.83">19531 5182 345,'0'0'59,"0"0"-31,0 0 6,0 0 1,0 0-2,0 0-21,15 2 28,-10 1 13,1 0 0,-2-1-8,-1 1 4,0-3 10,1 1 8,-1-1-1,-3 0-3,0 0 0,0 0 5,0 0 14,0 0 3,-19 3-5,8-3-6,1 3 5,-8-1 4,6 4-3,-6 0 0,-1 3 0,-2 1 2,1 5-5,-2 2-3,2 7-3,-3 0-1,6 3-2,-1 1-6,3 2-7,4-1-5,-1-1-3,2 2-4,6-1-6,4-5-2,0-2-3,4 1-3,2-1-3,4-4 0,0-1-1,4-1-3,-2-4-4,6-4 2,-2-4 0,1-1-3,-2-6 0,3 0 7,-1-6-7,-2-1-3,3-8-3,-6-2 4,3-7-4,-9-3-2,1-7 1,-5-4 0,-2-8-5,-2-4-1,-7-12 1,-5 2-3,4 8 2,-5 3-1,0 4 1,5 6 8,0 9 2,3 1 1,1 7 0,-1 5-7,2 2 5,5 11 13,0 4 2,8 9-4,2 3-2,2 9 3,8 6-8,5 9-1,5 5 3,6 4-7,1 7-13,6-3-20,15 21-23,-12-9-29,-2-7-34,19 13-44,0-1-53,-10-16-100,-3-5-219,1-4-125,-2-6-144</inkml:trace>
  <inkml:trace contextRef="#ctx0" brushRef="#br0" timeOffset="62522.5">21662 4725 1907,'23'-18'4,"-2"3"-1,-5 0 8,4 3 15,-4 4 8,1 1 3,-4 2 13,8 0 9,-12 2 3,12 3 7,-5 3 0,1 2 2,0 2-2,2 6 3,-1 1 1,-2 2-5,-2 1-1,2 5 4,-10 2-7,2 3-2,-5 0-7,-3 3-1,-3 5-11,-5 4 3,2-5-6,-7 8-3,-1 0-3,1-6-3,-4-4 0,4 1-10,0-3-1,-1-3-3,8-6 1,-4-2-1,3-1-8,7-6 2,3-3-2,1-3 4,6 0-6,3-6 3,4-4-6,6-4-3,4 2-5,10-9-9,9-3-7,4-4-14,4-1-12,6-7-14,3-2-15,-4-1-24,1 4-27,-6-5-30,-1 0-51,-12 4-130,-1 0-195,-17 5-69,-4 2-101</inkml:trace>
  <inkml:trace contextRef="#ctx0" brushRef="#br0" timeOffset="64084.68">19781 6645 630,'-3'25'122,"-1"-5"-26,1 0-13,0-2-14,3-4 10,0-2-9,3-1 6,0-2 2,1 2 11,2-4 5,5 1 6,2-5 4,0-2 2,4-1-2,0-4-5,5-4-7,2-1-8,-4-4-2,7-5-11,-8 3-6,2-5-5,-1-2-6,-7 2-6,-6-2-7,-1-2-4,-2-1-3,-8 0-4,-2 0-1,-1 5-5,-6 1-1,-1 2-3,-2 2 2,-1 4-4,0 6-4,1 3-1,-5 4-1,2 3-1,-1 6-2,-1 4-1,2 4-1,-1 4 1,7 2-2,2 2-1,8-2 2,3 3-3,6 2 1,8 3 1,6-4-2,6 4-1,8 0-2,10-7 0,5-3-14,5 0-4,9-8-17,4-5-33,9-8-22,2-2-25,15-5-30,0-7-40,27-8-78,-3-5-175,-1-5-106,-2-3-46</inkml:trace>
  <inkml:trace contextRef="#ctx0" brushRef="#br0" timeOffset="64334.8">22182 6022 1578,'5'-5'11,"4"0"15,-6 5 27,0-3 26,-3 9 16,7-1 9,-14 4 1,7 7 1,0 1-2,-3 5-10,6 4 0,-3 4-15,0 4-3,7 2-7,-4 1-10,2 1-16,4-1-27,-3-2-36,1 3-45,1 2-42,4-5-87,-2 5-215,-10-1-270,0 2-174</inkml:trace>
  <inkml:trace contextRef="#ctx0" brushRef="#br0" timeOffset="70372.48">22223 3614 177,'16'-5'137,"-8"3"10,4-3-35,-2 3-36,-4-3-11,5 2 2,-5 0 2,1 1-5,-1 2-8,1-2-1,-3-1-4,-4 1-1,2-3-2,-4 2-2,2 3-4,-4-8 6,4 7 2,-7-4 2,1-1-7,-5 0-2,-2 2 5,0-1-2,-7-2-2,4 2-1,-8-3 0,-6 1 0,3-1 2,-9 1-6,-8 0 3,4-1 1,-7-1-1,-5 5 4,-2-1 4,0 2-6,-6 3-2,-6-2-2,-1 4-2,-3 3-3,3-2-2,-7 1-5,2 5-1,-8 0-2,6-1-4,-6 2 0,-3 3-5,-1-1 1,-3 1-3,5 2 0,-5 0-3,0 2 0,3 0-2,-2 1 2,3 2-2,6-3-1,1 3 0,2 1-2,1-4 0,2 0 0,15 1-2,-1-4 0,4 3-2,2-3 2,2-2 1,5 1-1,-3 2-3,4-2 0,0 2 0,3-3-1,-5 1 2,7-1-3,-3 2 2,0 3-2,6-5 0,-2 5 1,4-2 2,0-1-3,-1 3-1,4-2 2,-4-1 1,4 1 0,0-1 0,3 3 2,2-8 0,4 4-4,-2-3 0,-1 4 2,2-2-1,-8 2 2,3 1 0,-3-1-1,3-1 2,-3 2-2,0 1 1,-1 1 2,1-3-1,0 2-3,0 0 4,0 1 0,0-2-3,4-1 1,-1 1 1,5 3-1,-3-2-1,2-2 1,0 6 0,-2 0 2,4 1-1,4 0 1,-4-1 4,5 6 2,-1 1 0,1 0 5,2 3-7,1 0 1,3 2 3,0 1 1,3 0-1,1 0 0,-1-2 0,3 7 1,1-1 0,3 1 1,0-1-2,0 4-1,3 1-2,1-2 6,0 7-2,2-1-3,0 1 4,4 1 1,1-3-2,-2 3 5,1-4-3,4 3-5,2-2 3,3-2 0,0 0-2,3-3 1,2 1 2,3-5 0,3 0 1,3-2-1,2-2 3,4 1-2,3-5 1,2-1-3,2-2-4,5-2 1,-2-3-3,8-2 2,0 1 0,6-4-1,4-5-1,4 1 1,11-2-5,-8-3 2,16-1-1,0-4 0,7-1 2,3 0 0,-1-4 2,5 2-1,29-10 5,-19 5 1,16-5-5,-4-3 3,-15 5-4,-15-3 7,35 0-7,-4-1 6,-4-4-4,-20 6 9,-13 2-10,0-2 1,-3 3 2,0-3-5,0 3 3,-8-4 3,5 3-1,-4 0 4,-4-2-1,-5 4-1,-1-5 6,3 4-7,-10-2 6,8-1-3,-8 0 6,-3 0-2,3-1 6,-3 0 2,-4-2 3,2 0-2,-2 1 4,0-4-4,5 0 4,-11-4 4,4 2 0,-2-3 1,-1 0-1,-1 1 0,-4-2-3,8-2-3,-11-2 2,1 1-1,2 0 3,-9-3-6,3-3 1,0-4 0,-7-1 3,-3-2-3,-3 0 2,3-13-2,-16 6-2,2-10-2,-2 2 6,-14 1-3,-9-5-5,-3-11-4,-11-20 0,-7 3-5,-10-3 2,-7 0-9,-6-1-2,0 5-2,-21 0 2,-6 10-4,-3 2-10,-20 7-9,-1 9-8,-17 6-12,-2 12-12,-6 4-14,-10 9-19,-2 7-19,-6 11-28,3 6-27,0 6-45,2 11-37,1 3-52,-6 8-152,-6 3-154,-4-6 60,-6 9 6,-1-4-35</inkml:trace>
  <inkml:trace contextRef="#ctx0" brushRef="#br0" timeOffset="79147.64">17880 8422 942,'7'2'222,"-4"1"-91,4 0-65,-4 2 7,0 2 6,-3 4 0,0-2-4,-3 6-6,3 0 8,-3 0 0,-1 6-2,1-2 2,0 4-2,0-1 1,-1 1-3,0-1 3,-2 1-5,6-2-2,-3-5-5,3 2-2,-4-3-2,4-1-6,-3-1-3,3 0 1,0-1 2,-3-4 4,6 1 0,-3-3-1,0-4-5,0-2-4,0 0-5,-3-13-3,0 4-15,3-4 6,-3-2-3,-2-2 1,-1-3-10,-1 2 4,4-2 1,-3 3-4,-2 1 1,5 2 3,-3 1 17,2 1-6,-2 0 4,3 4 1,-5 0-1,-1 3-2,-1 5-14,-1 0 2,2 5-2,-1-1-3,-1 8 0,2 2-5,-1 1 4,-1 3-3,4-2-2,1 5-3,0-3 3,3 2 0,-1-4-3,4 1 1,0-2-1,4-1 9,-1-2 0,3-1 3,0-1 5,5-2 6,2-3-4,-3-2 0,7-6-6,-4-2-2,7-3 2,-3-5-4,0-2-4,0 0 1,-4-4-1,-4-2-6,2-1 4,-8 2-4,0-3 2,1 3-3,-8 3-3,1 2-9,-3 0-15,-2 1-15,-5 2-16,-1 8-17,2-1-15,-5 0-23,0 5-28,0 0-33,4 2-36,0 3-37,2 2-42,-1-1-119,5 0-160,-4 2 38,5 1 13,3-2-14</inkml:trace>
  <inkml:trace contextRef="#ctx0" brushRef="#br0" timeOffset="79722.39">18113 8505 1322,'11'-13'27,"-5"-2"13,4 0 14,-3-3 13,-1 4 15,1-1 15,-3-3 18,-1 6 12,0 0 13,0-1 0,1 5 8,-1-2 7,0 3-1,-3-1 1,4 3 7,-4 8 9,0-3 2,0 15 10,-4 0-3,8 8-1,-8 1-3,4 6-8,4 6-6,-4 1-5,4 3-9,-1 0-12,3 7-12,-3 2-10,1-3-5,6 4-12,-3-2-8,-4-8-4,3-2-12,-2-1-7,2 1-3,2-9-6,-5-1-7,0-1-3,3-7-4,-2 0-28,-1 1 2,0-7 0,1-1 1,0-6-3,-1 1-5,0-8 3,-3 0-5,0-13 0,-3 4-3,0-11-2,-5-4-1,5 0 0,-4-3 0,7-2-2,-3 3 1,3 0-3,0 1-1,3 1 3,1 0 0,2 2 0,2 5-3,1-1 3,4 4-1,4 1 1,0 8 8,0-1 5,3 6 5,-2 3 7,4 5 6,1-1 6,1 4-7,-8 1 6,0 3 2,1 2 5,-4 3 24,-6 0-13,3 0 2,-10 3-7,0 0-2,-3 1-2,-1-2-9,-6 2 1,-1-3-8,3 0-10,-5-4-23,-1 4-38,0-5-43,-2-5-64,2-4-83,-2-2-80,3 0-130,-7-5-208,-2-7-145,-10-6 115,-6-4-439,-3-7-587</inkml:trace>
  <inkml:trace contextRef="#ctx0" brushRef="#br0" timeOffset="82090.95">20911 8340 630,'0'-3'80,"3"1"-36,8 2-42,-4 0 50,5 0 41,-4 2-4,2-2-19,-4 0-30,0 0 25,2 0 6,-5 0 6,4 3 0,-4-3 7,3-3-4,-3 1-5,-3-1-3,5-2-2,1-2-5,-6 2-3,0-3 0,0-1-2,3-3-6,-3 0-4,-3 0 8,3 0-4,0-3 0,-6 3-5,1-1-4,2 0 2,-3 1-7,-1 2-1,1 0 4,-5 2-3,2 4-4,-4 1-4,-1 3-5,1 6 1,-4 0-2,1 9-2,-2 5 3,-2 6-1,1 3-4,-2-1-1,4 4 1,1 5-2,-1 1 1,4-3-2,3 0-2,0 0-5,3 1 6,4-4-3,3-2 0,0-2-3,3-4 1,4 1-3,0-2 2,3-3 2,3-3 7,1-2 0,2-1 0,1-8 1,2 0-5,-2-4 0,4-4-1,-5-1 1,4-6-3,1-3-1,-2 0-6,-2-5 5,-4-1 3,1-4-6,-4-6 1,-1-1-1,-1-3 4,-5 3-3,0 4 14,0 0 3,1 3 10,-1 5 10,-3-1 3,3 4-5,-3 0-4,0 7-5,0 2 2,0 7 7,0-2-2,3 15-5,5-2 2,-2 7-4,1 2-3,10 7 5,-8 3-11,8-1-5,9 5 3,1 1-16,3 1-31,14 4-39,2-4-30,0-1-50,-2-7-61,7 3-70,-8-6-144,-7-4-191,-6-8 67,-6-3-37,-1 1-77</inkml:trace>
  <inkml:trace contextRef="#ctx0" brushRef="#br0" timeOffset="83091.35">21374 9752 1432,'0'0'-91,"0"0"-174</inkml:trace>
  <inkml:trace contextRef="#ctx0" brushRef="#br0" timeOffset="83360.72">21374 9752 940,'0'0'-16,"8"-2"8,-8 2 15,-8-6 19,8 5 8,-6-2 8,6 1 1,-6-4 15,2 5 9,-2-5 7,3 0 0,-4 4-1,0-1 4,-4 6-4,1-3 1,1 2 0,-7 5-2,2 5 1,-7 0-3,5 3-1,-4 5-6,4 2 0,-5 3 3,2 3-5,-1 0-4,3 1-1,4 2-5,-4-2-3,4-1 0,6 2 3,1-5-10,-2-3 0,5 3 0,6-2-1,5-1 1,-2-5-3,10-1-2,5-1 2,5-5-9,11-3-2,-4-2-2,7-3-2,1-2-3,5 0-14,3-2-21,-2-1-25,0 1-24,0 0-34,-7-1-29,-3 3-25,-4 3-32,0-1-34,-9 3-139,-4 3-239,-10-1-95</inkml:trace>
  <inkml:trace contextRef="#ctx0" brushRef="#br0" timeOffset="83499.35">21362 11007 1498</inkml:trace>
  <inkml:trace contextRef="#ctx0" brushRef="#br0" timeOffset="83967.1">21384 11015 1467,'8'3'8,"-2"-2"9,-3-1 9,5 3 13,-5-6 7,-3 3 4,0 0 5,-3-6 7,-8 3 3,1 0 4,1 1 1,-2-2 2,-3 3-7,-2-2-3,0 3-6,-1 3-5,1-2-3,-5 5-1,1 5-2,1-2-8,-5 6 5,4 7-6,-3 2-3,3 0-4,3 3 0,0 2-2,4 0-4,3-1-4,0 2 3,4-5-3,6 0 0,0-3-3,0 3 1,6-5-1,4 1 2,0-7-5,3 1 4,4-2 3,0-3-2,6-4 4,4 0 0,-1-6 1,1 0 0,3-6 0,-7-3-2,3-1 1,2-10 2,-6-2-5,-2-6-2,0-2-2,-3-8-2,-4-4-6,-3-5 4,-3-3-2,1-5-1,-16-5-2,5-8-2,-3 1-3,-4-1 4,-4 4 0,0 1 5,1 13 14,4 4 7,1 9 6,-2 4 0,1 6 2,6 4-1,-5 11 14,3 5 22,-2 8 9,7-1-2,-7 18 13,7 3-4,0 3 6,0 12 9,7 3-2,0 9-2,2 5-8,1 8-24,4 5-7,-2 2-5,6-1-5,9 23-3,-8-18-5,-3-9-11,5 0-30,-2-3-34,9-3-38,-19-7-40,12-5-47,-15-2-74,5-3-87,-11 0-206,-4 2-124,-3-2 70,1-5-133,-11-2-204</inkml:trace>
  <inkml:trace contextRef="#ctx0" brushRef="#br0" timeOffset="85284.43">21292 13302 1807,'-3'5'-66,"3"2"31,-5 1 14,5-5 8,0 1 10,0 1 17,0-1 17,0-2 13,0 1 14,8-3 14,5 0 9,-6 0-1,5-5 5,6 1-6,-2-4-6,8 4 4,3-9-7,-8 1-7,7-1-4,-2-3-3,0-2-9,-1 0-3,0-2-7,1-2 0,-7 4-5,-4-4-3,-4-1-5,2 0 1,-1 3-5,-10 1 0,3 1-6,-3 0 0,-6 3-6,-1 3 1,-4 2 4,-5 2-4,-1 7 1,-6 1-5,-3 7 1,1 5 1,-5 8 2,-2 8-4,-1 4 1,3 8 1,3-3 3,3 6-2,1 2 1,7-5-2,2 2-1,7 1 3,7-11-1,0 4-1,7-4-1,10 1-3,3-8 1,12 2 3,8-4-3,4-3-1,6-3-18,1-5-25,-6-1-30,6-4-42,0 1-56,-8-5-42,3-2-119,-9-1-218,0 0-14,-7 0-62</inkml:trace>
  <inkml:trace contextRef="#ctx0" brushRef="#br0" timeOffset="85410.1">21862 14115 1366</inkml:trace>
  <inkml:trace contextRef="#ctx0" brushRef="#br0" timeOffset="85664.42">21872 14115 1457,'6'0'62,"-2"0"3,-4 0 9,0-7 1,0 4 6,-4-5 0,-5 1 1,2-4 6,-7 4 2,5-1 3,-12-6-1,5 4-2,-4 3-7,3-1-1,-9-1-5,2 8 0,-2-5-4,-1 12-2,0-5 2,0 8-2,-3 6 9,0 0-13,7 9 16,-3-3 0,1 9 2,5 5 3,5 5-1,-2 2-3,7 3-9,7 3-7,-5-4-7,5 6-5,6 0-5,8 6-2,1-7-7,6 9-9,1 0-26,4-6-14,-5-2-19,1-7-23,2-1-24,-12-1-27,2-9-28,-1-6-29,-10 0-38,0-3-34,0-4-20,0-3-30,-13-7-98,5 4-96,-1-13-137,-12 0-110</inkml:trace>
  <inkml:trace contextRef="#ctx0" brushRef="#br0" timeOffset="85808.03">21254 14772 1556,'14'-25'-1,"2"3"26,5 5 22,-2-1 22,9-5 22,2 3 11,6-2 2,4 1-1,4-1-9,2-2-10,1-2-8,2 3-9,2 4-31,-4 1-34,3-4-51,-3 6-53,-8 4-85,-2-1-245,-10 4-141,-7-1-75</inkml:trace>
  <inkml:trace contextRef="#ctx0" brushRef="#br0" timeOffset="100020.84">23159 7899 757,'-8'0'-43,"8"0"104,0 0 68,-2 8-9,2-5-36,0 2-6,-3-3-6,3 0-4,0 2 6,-3-2-1,3 4-6,-10-2-1,6 1-3,-3 0-4,1 2-2,-4-2-8,3 3-4,0-1-6,1 1-1,-4 2-3,3-2-3,-3 1-4,0-1 1,0-1-3,-3 0-7,0 1-2,2-3 3,-2 2-4,3-1 1,-3-4-3,3 1-1,3-6-1,-3 1-6,7-6 4,-7-2-3,3 0-2,3-2 0,1 0 1,3-5-1,3 5-2,-3 0-1,4-3 8,0 3 5,2 2 2,4 0 4,0 0 2,-3 2 8,6-2 2,-3 5 4,7 0 6,-4 3 7,4 2 2,0 2 8,-1 6 0,8-1-1,-8 6 5,1 5 0,0 4 1,-4-2-3,4 7-5,-4 3 2,-3 0-9,-4 5-2,5 0-4,-11 0-10,3 0 4,-3 4-4,0-5-1,-3 4-7,-11-1-3,1-2 0,-4 5 0,1-5-6,-8 0 4,4-3-9,-6-6 2,-1-2-2,0-5-3,4 1 3,-7-8 9,0-3-15,6-4 1,-3-5-11,5-2-5,-2-6 0,1-2 2,10 1-1,-8-8 1,12 3-2,-5-1 11,7 3-10,4-2 1,3 0-2,3 4 15,7-2 8,1 4 15,2 3 17,4 5-3,2 3 9,8 2 16,0 4 6,6 7 7,0 0 6,8 5-1,2 1-1,0 4-5,-6-1-8,3 5-5,0-3-10,0 3-4,-3-2-3,-4-3-6,-3-3-11,-4 2-24,2-3-26,-9-3-43,1 1-37,-7-3-38,4 2-49,-4-6-66,1 0-71,-8-2-282,-2-5-11,-8 0 72,4-5-108,0 0-146</inkml:trace>
  <inkml:trace contextRef="#ctx0" brushRef="#br0" timeOffset="102346.63">23306 9360 1657,'0'-3'-14,"0"3"16,3-1 12,-3 1 13,2-3 12,-2 3 16,0-3 10,0 3 8,0 0 15,5 7 8,-1-2 11,-2 8 10,2-1-3,6 11 6,-7 2 13,8 7 10,-9 4 5,5 1-2,0 4-6,-2 2-4,6 5-9,3-1-12,-9-1-9,4-1-7,0-3-11,1 3-11,1-7-9,-2-4-4,-2-1-6,-1 0-12,2-8-20,-2 0-28,0-3-30,-2-2-35,-1-3-32,8 1-45,-11-5-73,2-3-69,-4-1-149,2-3-180,-14-6 63,0-3-71,-2 0-121</inkml:trace>
  <inkml:trace contextRef="#ctx0" brushRef="#br0" timeOffset="107661.72">23380 10851 1603,'-11'0'-87,"11"0"12,-3 0 16,3 4 13,0-2-118</inkml:trace>
  <inkml:trace contextRef="#ctx0" brushRef="#br0" timeOffset="108417.08">23366 10865 1084,'0'3'6,"0"1"-4,0-4 4,0 3 7,0-1 5,0 1 2,0-3 10,-7 5-2,7-5-11,0 2 12,-3-2 5,3 0-5,-4 3 8,4-3-1,-2 2 3,2-2 3,0 2-4,0-2 3,0 0 4,-9 0 3,9 0-1,0 0-2,-2 3 4,-1-3-3,3 0-3,0 0 1,-7-3 1,4 1-1,-1 0-1,4 2-5,-2-3 3,-2 3 1,-1-2-2,5 2-5,0-3 4,-2 1-2,2-1-4,2 1-4,-2-4 0,5 2-3,-1-1 0,2-4 1,4 6 3,-5-3 1,6-1 1,3-1 5,0 3 4,2 0 6,0 0-4,1 3 3,3-1-1,1 1 3,-9-1-5,6 6-5,-2-1 6,1 1-4,-1 2 0,-2 2 1,-1 1 0,-3 1-7,0 0 1,0 0 0,0 3 0,-6 1 9,-1-3-17,-3 3 0,0 1 3,-7-1-13,7 5 11,-13-3 2,3 2-10,-1 2-1,1-2 0,-2 0 0,-6 0-3,6 0-2,-2-1 1,0-1 0,-2-3-6,2 3 1,4-5-3,0 0-9,4 0 2,0-2-5,-2-1 3,5-2-1,0 0-2,3-2 3,0-1 0,3 1-2,8-3 3,-9 2 2,8-2-5,0 0 1,0-2 0,4 2 3,0 0 1,2-3 13,4 3-1,-4 3 6,8-1-1,-4 0 6,0 4 1,3-1 5,1 2 8,-4 0-4,-4 4 6,5-1 0,-5 2 5,-2 1-6,-5-1 0,1 3 2,1 0-2,-8-3 0,0 4-3,0-1-1,-3-1-5,-3-2-5,0 5 2,0-5-4,-8 2-4,1 2 1,1-4-1,-5-2-4,-2 1-7,-5-2-3,2-3-7,-5-2-7,4-1-2,0-3-1,0-3-3,3 1 3,-2-3-3,5-3-6,1 1 3,2-3 6,5 0-4,2-3 3,4 3 3,7-2-2,4-4 3,1 7-3,6-4 8,4 1 0,5 2-2,0 0-19,3 5-21,3-3-25,4 3-25,-7 1-32,7 1-31,0 3-56,-4 0-58,0 0-138,-3 0-172,-6 3 52,3-3-46,-11 0-78</inkml:trace>
  <inkml:trace contextRef="#ctx0" brushRef="#br0" timeOffset="132000.85">23306 12714 534,'5'0'50,"4"0"74,-7-2-25,5 2-3,0 0-27,-4 0-3,-3 0 6,11 2 2,-11-2 7,0 0 5,6 0 0,-3 3 7,4-3 2,-7 3 5,0-3 2,0 2-2,0 2 2,0-4-5,-7 4-6,7-2-8,-3 0-4,-3 2-5,6-2-7,-11-2-5,11 0-7,-10-6-6,3 2-7,1-1-3,1-3-3,3-2-5,-1 0 1,3 0 4,0-2 4,0 0 4,3-1 7,4 0-1,3 1 2,0-1-1,-5 3-1,10 1 9,0 0-3,3 5 2,3-1-2,-5 0-1,0 2 5,4 3 2,0 0 0,-2 3 4,4 2 7,-2 0-2,4 3 7,-4 1 2,-3 3 0,0 4-1,-1 1 2,1 0-3,-4 8 0,-3-4 0,0 4-6,-3-3 2,-1 3-14,1 2-2,-7-1-3,0-1-6,0 2-4,-10 0-6,7-2-3,-7 4-6,-4-5-1,1 1-4,3-5-3,-10 0 0,10-5 0,-10 0-5,0 0-1,4-11-1,-2 4-1,-5-8-2,4 0-3,1-5 2,-2-2-7,7 2-1,4-5 0,-5 0 0,7-3-1,4 1 1,-1-3 1,4 5 7,7-3 7,0 4 6,7 1 12,-2 3 3,8 1 11,8 1 10,-9 3 16,14 3 3,-3 1 2,11 6-4,-1-2 9,3 1-30,1 3 10,2 5-3,-2-2-6,-1-1-1,-7-4-12,5 5-3,-8-5-7,7 1-2,-17-2 1,4-2-15,-3-1-12,-5 1-28,-2-2-38,-1-2-44,-2 1-58,2-1-60,-2-6-71,-7 3-80,-7-4-138,0-1-232,-10-3 52,-7-4 87,-7 4-302,-6-7-386</inkml:trace>
  <inkml:trace contextRef="#ctx0" brushRef="#br0" timeOffset="146332.37">24245 12584 963,'0'6'462,"-2"0"-190,2-2-90,-3 1-43,-4 2-15,4-2-15,0 3-7,3-3-10,0-1 0,0 1 1,-8 1-5,16-4-7,-8 2 2,0 0 7,6-2 2,4-2 5,4 0-5,-1-2-2,0-3-1,7-6 4,10-1-8,2-6-5,8-1-5,11-9-6,6-4-5,27-18-8,6-5-3,-3-5-4,6-3-8,-3 1-2,0-3-6,-4 7-2,1 4-8,-30 10-10,-7 15-22,-10 3-32,-8 6-37,-4 6-40,-15-1-67,4 7-68,-17 1-88,0-1-202,-13 3-32,-4 3 72,-11 2-38,-11 4-44</inkml:trace>
  <inkml:trace contextRef="#ctx0" brushRef="#br0" timeOffset="152292.44">23470 10922 173,'2'0'37,"8"0"87,-6-3-30,2 3-22,2 0-2,-2 0-5,0-2-3,-2 2 6,2 0-1,2 0 15,-5 0 3,-3 0 11,9 0 5,-9-3 0,0 1 2,0 2 6,7 0 4,-7 0 3,0 0-3,0 0 0,0 0-4,3 2-3,-3 1-7,0-3-2,-3 5-6,-4-1-1,7 2-7,-12 2-5,4-1-3,2-2-9,-4 3-3,4 1-5,-5-1-2,4 2-1,-3-3-5,0 0-3,0 2-2,0-1 9,8-1-12,-12 0 0,0 1-4,3-4-5,6 2-4,-5-1 1,4 0-4,-8-1-4,7-1 2,-2-1-7,-2-4 4,8 2-7,-11-5 2,3 0-2,6-2-1,-5-1 7,0-2-1,3 0-4,4-2-2,-4-1-3,4 1 2,3-4-1,-3 4 1,3-1 5,3-1 5,-3 1-2,3 1 10,4 1 0,-4 2 4,11-1 8,-11 4 7,7 2 13,4 2 4,-5 2 10,3 2 8,6 2 1,3 7 7,-5-1-7,4 2 7,4 8-1,-2-2-5,-2 7 3,10-3-20,-9 6-7,-2 1 0,1-1-3,4 7-6,0 0 5,-5 0-3,5-2-5,-11-3-1,-6 2-4,6 3-1,-3-2-3,-10-1-6,0-4-6,0 2-1,-10 3-1,7-2-5,-10 0-1,-4-1-4,4-5 7,-4 0-7,-7-3-5,1 1 0,0-9-2,2 2-3,-5-8-3,-1-3-1,8-8-8,-9-3-2,5-2-1,0-6-3,-4-4-2,10-4 1,1-3 1,6-3-2,0 6 2,5-3-1,10 0 3,-5 3 1,6-2 1,8 3 1,2 1 2,3 4 1,6 2 1,-2 3 3,4 4 7,-1 0-2,8 4 8,2 6 3,-2-1 2,10 5 1,-1 1 2,0 2-3,1 1 1,5 3 14,-2 1 0,-4-5-6,-2 0 5,2-1 9,-7 3 2,2-3 5,-5-4 4,0 1 5,4-6-6,-7 0-6,0-3-3,0-9-8,0-5-1,0 1-2,3-14 4,-6-6-7,-1-3-6,-9-6-6,0 0-4,-2-3 0,-4 3-13,-4 5-8,-4 2-24,4 6-30,-7-4-40,-13 7-56,9 4-54,-9 8-44,-4-1-72,4 3-79,-4 5-139,-4 0-186,-1 2 58,-1 4-374,3 2-521</inkml:trace>
  <inkml:trace contextRef="#ctx0" brushRef="#br0" timeOffset="152437.07">24567 10914 2759,'19'-4'-117,"5"4"-35,-10-3-125,-8 3-226,-3-2-79,-6-1-82</inkml:trace>
  <inkml:trace contextRef="#ctx0" brushRef="#br0" timeOffset="155261">23593 14190 945,'0'0'-11,"0"-6"169,0 6-32,0-1-24,0 1-35,0 0-5,0 0 4,10 0-3,-10 0 3,0-3 8,0 3 8,0 0 6,0 0-3,0 0 2,0 0 2,3-5-3,-3 5-3,3-3-6,4 3-1,-7-7 1,7 7 0,3-8 1,3 5-6,-3-4 7,3 2-3,4 2 6,3-4 1,0 5 1,7-6-1,0 1 1,-4 7-2,3-7 15,1 4-8,-7 3 4,4 0-3,-1 3 2,-3-2 0,0 5-6,-4 1-6,8 1-7,-10 1-4,-5-1-11,1 10-4,-7-3-3,5-5 8,-8 7-3,0 1-10,-11 4-1,8-4-5,-7-1-1,4 1 0,-5-2-9,1 2-2,4-2-7,-5-2 0,5 1-4,-4-4-1,7-4-3,-4 4-9,3-4-8,1 0-4,0 1-6,3-6 0,0 5 0,3-7 1,0 0 8,8 0-5,2 0-3,1 0 6,2 0 1,1 0 1,10 3 10,-5 2 10,8 2 15,8-2 11,-2 8 8,1-2 6,-4 3 2,7 3 3,-10 1 3,0 5 2,-8-3 1,3 5-1,-10 0-7,-4 5 3,-1-3-5,-3 6-6,-14-6-2,1 6-1,-9-1-5,0 8-11,-2-5 4,-13-2-4,2-1-5,3 0-2,-2-11-2,4 1 2,-7-2-4,5-5 0,7-6 4,-9 0-4,10-9 1,1-3-6,2-10-6,4 1 4,4-5-1,6-8-1,9-5-4,12 2-10,-5-10-22,14 1-38,0 5-62,2 7-80,-2-7-106,0 3-141,-5 9-252,-12 3-3,-11 8 90,-4 6-369,-8-2-463</inkml:trace>
  <inkml:trace contextRef="#ctx0" brushRef="#br0" timeOffset="156500.04">24120 14047 717,'6'0'-274</inkml:trace>
  <inkml:trace contextRef="#ctx0" brushRef="#br0" timeOffset="157310.62">24167 14042 627,'13'0'56,"-8"0"-20,10-2-2,-5 2 13,7 0 5,-4 0-3,0-6 18,4 5 8,-12-2 12,10-2 8,-2 2 11,-3-3 7,7 5 9,-12 1 7,3-6 7,2 1-4,-3 1-11,-4 1-8,-3-5-6,0 1 1,-3 0-6,3-1-9,-15 0-7,5-1 5,-5-1-5,-5-1-7,-10-4-7,0-2-7,-7 3-12,1-4 0,-18 0-6,4 1-5,-4-4-6,-2 3 0,-11 2-12,-3-4 2,4 5 1,-4 5 4,-1-4-6,4 7 1,-5 2 1,-9-2-7,1 7 4,-13 0-1,-4 0 3,-3 7-2,-34-4 4,1 5-11,4 7 2,18-11 6,-19 9 9,1-3 9,1 5-6,-2-3-4,7 4-1,16-1-4,18-5 3,-2 4 0,5 1 7,1 3-3,6-6-4,3 4 2,12-2 3,4 1-12,3 3 1,7 0-3,1-3-5,5 5-1,1 2 2,2-2-7,8 5 0,-4-1 1,11 0-3,-1 0 2,-3 9-5,3 0 1,1-4 3,-4 9-2,6-1-1,-2 1 1,1 5 3,3-3 5,2 2 0,0 0 1,2 3 3,6 3-4,-1 0 1,-2-3-2,5 5 2,2-3-1,0 3 0,2-7-2,6 1 6,-3 1 7,6-2-2,-1-6-1,6 11 9,2 0-5,2-6 8,6 1-5,-2-1 5,8 1-3,3-3 1,3 0-3,6 4 0,3-3 0,9 2-5,9-4 3,0 1 2,3-2 1,33 10 1,4-6-18,6 0 8,7-8 10,4 0 5,6-2 0,0-2 2,6-2 6,4-6-8,-3-4 0,-7 2-1,-13-8-1,-7-7 6,-7 3 1,3-8 3,12 0-4,25-10 2,1 0 9,2-12 1,1 1-1,-7-1 5,0-10 1,-4-1 1,-2-5 5,-4-2 0,-3-8 1,-10-1-4,-1-9 8,-5-5-11,-15-9-3,4-18-8,-13-2-8,-1-8-1,-5 0-4,-11 0-3,-3-3-2,-11 6-2,-10 4-5,-6 3-2,-9 20-3,-15 5-4,-6 12-2,-6-4 1,-15 0-6,-12-1 4,-27-10-7,-19 8 5,-25 3-32,-23 7-39,-26 7-54,-24 11-66,-30 10-74,-29 4-86,-28 8-116,-2127 5-372,2057 20 108,-15 3 96,-32 12-502,-25 12-597</inkml:trace>
  <inkml:trace contextRef="#ctx0" brushRef="#br0" timeOffset="198116.62">1912 8102 1246,'0'0'-485</inkml:trace>
  <inkml:trace contextRef="#ctx0" brushRef="#br0" timeOffset="198877.09">1905 8112 1090,'-3'5'114,"-3"-5"-31,-2 5-7,2 0-7,-4-2-3,0 2-1,0 0 7,-3 3 0,-3-3 1,2 4 3,-2 1-1,-5 3-1,4-1-5,1 6 1,-1-1-1,-2 5 4,-2 6-1,-2 10-1,-1-3-9,5 3-2,-5 4 5,4 0-6,-4 4 0,5 1-1,2 3-5,-6 5 6,3 2-4,3 1 5,1 2-2,2 0 2,4-6-1,0-1-4,3 5 5,4-2-5,-1-1 2,4 1-1,0-1-3,4 1 3,3-4-5,0 3-1,2-3-9,-2 0 1,3-1 5,-3-1 2,3-1-2,-4-1-1,1 0-3,-3 2-1,-1-3 4,-3-3-10,-3 10-4,-4-4-3,-3 2 0,0 3-2,-4 5-5,-2 0 0,-5 1-3,2-4 2,-4 3-6,2-3-1,-2-2-3,0-2 2,3-9-2,-1 2-1,5-1 3,-1 0-2,4-2-2,-1-1 2,1 0 2,3-5 2,3 9 4,1-6-4,3-1 7,3 6 3,-4 1 3,8 4 1,2 4-1,4-1-1,0 12-4,3-1-1,1 3-2,2-4 0,1 6 2,-4 0 7,1 2 2,-1-1 1,-3 0 3,0-1 10,-3-1 1,-4 5 0,0 2-2,-6 0 6,0 2 3,-4 3-6,-6 20-3,0-2 1,3-16 0,-7 21-2,7-21 1,-4 18-5,1-17-1,2-10-7,2 2 0,3-4-6,2 4-2,1-5-1,3 5-1,0-4-2,3-4-1,1 0-1,2 4-5,3-4 2,6-6-3,-2 3 3,0-7-4,4 3-1,3-2 0,-3-8 1,-1-5-2,5 3 1,-2-9-2,1 4-1,1-6 1,5 4-4,-3-1 0,1 0-1,-1-5-1,4 0 2,-4 5 2,7 2-1,1-2 1,-1-3-3,-5 4 2,5-1 1,0-5-2,11 7 2,-8-4 0,1-3 0,-1-9-3,0 5 0,4-11 4,-7-3 12,7-1 0,0-8-2,-4-7-2,3-2-1,11-10-13,0-4-25,0-10-32,-4 1-41,1-2-44,-1-1-50,-7-6-58,-3 3-69,-3 3-92,-9 3-217,-12 5-43,-5 2 84,-8 2-307,-2-3-376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24T02:52:00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19784 1826 832,'7'-3'167,"-3"3"-32,-1 3-25,-3 1 6,0 4 9,0 4-4,-3 2-4,-5 6-8,2 4 6,3 0-1,-4 6-3,1 3-3,-2-1-4,2 1-5,2 1-9,-2 2-5,3-2-1,-4 3-17,3-6-2,4 5-4,-3-9-10,3 0 5,-3 2-11,3-5-3,-4-2-6,4 1-4,0-5-6,-3-4 4,3 1-1,0 0 6,0-2 5,0 0 9,0-7-6,-3 0-6,0-6-3,3 0 1,-11-10-4,1-7-11,1-4-5,-5-6-4,-3-9-9,1-6-6,0-6-4,2-1-4,0-1 2,-2-8 0,2 8 0,8 1 1,1 0 1,5 8-3,0 0 6,9 4-2,-7 2 1,8 2-1,8 0 5,-2 9 2,4-1-7,4 5 4,1 5-1,2 2 1,3 5-2,0 4 6,4 1-5,0 6 3,-1 1 0,-3 4-3,3 2 3,-3 2 2,-3 3-3,-11 3 3,1 0-1,-4 1 4,-6 4-4,0 0-2,-11 2-5,-2 4-7,-4-1 3,-7 2-13,-10 3-7,-3-1-6,1-1-5,-5-2-8,0-4 2,-2 4-2,-1-5-5,7-5 2,3-4 1,1 3 4,5-6 1,5-1-1,2-4 5,5 0 4,5-2 3,1 1 4,10-4 4,-1 3 10,8-3 10,2 1 7,1 3 12,10-3 2,0 6 12,6 0 4,4 2 4,2 1 5,2 3 4,2 3-2,0 1-3,1 2-2,-1 1-5,-6 1 0,0 2-5,-1 0-2,-6-3 1,-3 3-4,-3-2 0,1-2-4,-4 3-1,-1-2-3,-4-5-12,-2 0-14,-2-4-19,3 3-27,-5-7-26,-1 2-19,2-2-31,-1 0-44,-5-7-42,3-2-91,-5-6-104,4-1-136,-5-3-55</inkml:trace>
  <inkml:trace contextRef="#ctx0" brushRef="#br0" timeOffset="888.64">20601 2302 1422,'14'-14'13,"-4"-3"8,-4 5 18,4 3 20,-6 1 18,-1 1 1,-3-1-1,-3 3 11,-1 3 2,1 2 4,-10 5 1,3 0-1,-7 7-2,-1 1-9,-4 8-5,-1-2-3,2 5-5,-3 2-9,2 1-6,-1 3-5,2-2-5,5 2-6,-2-3-4,6 3 1,6 0-8,-6-6 0,12 5-4,0-7-4,12 1-1,-9-4 0,7-1 1,-1-6-3,7 1-3,2 0 1,-1-8 2,-2-3-4,5 1-1,5-8 0,-10 0-2,3-8-3,2-2-5,-4-7 10,-2-3-6,-1-3-4,-6-4 3,0-1-2,-7 6 0,3-3 0,-6 2-2,3 3-2,-7 3 1,7-1 0,-4 3-4,1 3-1,3 2-2,0 2-3,0 0 0,3 4 1,3-1 2,9-1 0,-2 5 2,4-1-1,-1-1 0,8-1-1,-1 5 1,4-1-1,0-1 4,-8 4 2,1 2-3,1 2 3,-2 1 1,-2 2 5,-4 2-4,1 4 7,-4-1-5,-10 5 6,3 0-4,-6 2-1,3 2 3,-13 7 2,2 2-4,-5-1 2,-1 1-1,1-1-4,-1 4 3,1-2-3,-2-1 0,9-1 0,-8 1-1,7-2 1,3-7 2,4 3-4,-1-2-2,4-5 2,4 0 4,-1-2-4,7-4 3,0 2-2,4-6 1,-1-3 1,4 0 1,-1-4-1,1-3-3,-1-3 2,1-4 0,-1-6-8,-2 0 1,-1-9-5,-2 0 0,-1-6-7,-10 1 2,3-2-1,-3-2 0,-3 5 0,-4-3 5,1 5 2,-2 3-2,2 1 2,-1 2-1,4 4 2,-3 1 0,1 3 1,2 3-1,0 0 1,6 1 0,0-2 3,5 6 0,-2-3 0,7 0-2,-2 0 2,5 0 2,1 3-1,-1-7 3,5 7-1,-1-2 0,-4-2 2,4 4-1,-7 0 1,1-1 8,-4 3 0,4 1 4,-5-1 6,-2-1-2,-4 6 2,0 0-1,1 3 4,-8 2-5,4 2 1,-3 6 4,0 1-5,0 4 8,-1 5 3,-2-1 4,-1 5-5,0-1 1,4 6-4,0-4-1,3 4 3,0 0-1,3-2-3,0 3-7,4-3 1,3 0 0,3 0-4,7-4-5,0-2-18,3-4-17,1-6-23,0 0-32,-1-2-34,0-4-44,-6-1-36,-4-7-61,-4 0-139,-1-2-106,-8-3-99,-3-5-102</inkml:trace>
  <inkml:trace contextRef="#ctx0" brushRef="#br0" timeOffset="1022.28">21004 2469 1517,'8'-5'-43,"5"3"52,7 0 4,7-6 1,13 1 10,-1 1 0,12 0-4,-12-1-23,9-1-45,5-5-85,-1 2-207,6-1-19,-8-3 128</inkml:trace>
  <inkml:trace contextRef="#ctx0" brushRef="#br0" timeOffset="1258.15">22482 1920 1034,'-4'0'-182</inkml:trace>
  <inkml:trace contextRef="#ctx0" brushRef="#br0" timeOffset="1697.5">22478 1925 954,'0'0'60,"0"0"5,0 0 5,0-8 8,0 5 1,0-1 1,-2-4 6,2 1 7,0 1 5,0-2 6,-8 4 4,8-1 1,-2 2-6,2-2-6,-4 3-8,4 2-5,0 0-6,-10 10 4,10 2 1,-4 6 0,4 2 0,0 5-8,0 5 1,0 0-3,0 8-2,4-1-9,-4 2-6,3 4 0,-3-2-3,0 1-11,7 0-3,-7-1 4,0-1-12,0-3-4,0 1 1,0-3-5,0-5-4,0-3 0,-7-2 1,4-2 0,-1-1-9,2-2 3,2-4 1,0 1-2,-8-5-1,6 1-2,-2-6-5,-3 1-5,4-3 2,-1-5-2,2 0 0,2 0-5,-4-5 6,4-1-4,6 1 4,-2 1-2,6-4 3,4 3-2,-5 0 0,4 1 0,4-1 0,4 2 1,-1 0 3,6 2 0,4 1 5,0 0 2,-3 1-2,3 2 11,0 2 10,3-2 0,-6 1-1,3 1-3,0-2 1,-3 4-5,3-2-2,-7 0 0,1 0-8,-5 0 1,5-2 1,-11 1-10,4-1-24,0-1-18,-1 2-30,-2-2-39,-4-2-68,-4 0-63,-3-2-124,4-2-205,-7-5 26,-10-4-94,7 1-131</inkml:trace>
  <inkml:trace contextRef="#ctx0" brushRef="#br0" timeOffset="2010.66">24167 1725 1667,'3'0'-215</inkml:trace>
  <inkml:trace contextRef="#ctx0" brushRef="#br0" timeOffset="2217.11">24189 1730 1508,'8'0'47,"-5"0"9,0 1 11,-3-1 6,7 6 18,-7 2 18,3 4 10,-1 6 4,-2 4 4,4 4-1,-4 1-6,0 7 5,-4 7-3,4-4-13,0 3-11,4 1-6,-4-2-7,0 0-7,8 2-12,-8-1-8,3 0 3,0-2-13,4-1-7,-4-3-13,-1-3-10,10-6-15,-12 1-16,3-4-9,7-2-8,-10-6-10,3 5-7,-3-10-25,2 1-23,6-5-23,-8-2-15,0-3-23,0 0-19,-8-22-13,8 2-36,-5-6-78,5-8-373,-10-7-169</inkml:trace>
  <inkml:trace contextRef="#ctx0" brushRef="#br0" timeOffset="2567.17">24170 1760 1727,'3'-26'-51,"4"6"27,2 3 24,2 2 21,2 1 24,4 1 23,6 0 25,-3 3 16,10 0 23,0 1 9,10-2-4,-3 7 1,6-5 12,0 7 0,1-1-3,-4 3-15,-4 3-16,5-1-8,2 7-13,1-2-8,-14 5-9,3 3 4,-6 3-17,-5 5-7,-1-1-6,-15 2-5,1 5-1,-14-2-9,1 7-2,-15 4-11,-1 2-12,-19 3-20,5 3-12,-15-5-11,2 0-2,-5-2-7,4-3-2,3 0 0,4-4 2,0-6 2,13 2 2,3-3 3,7-3 2,7 1 3,-2-3 6,13 2 1,4-4 8,13-1-6,-2 1 2,9 1 5,16-1 8,5 2-1,7-2 1,7 0 3,17-1-2,-1 0 0,1 0-14,-11-4-50,0-2-68,-3 1-83,-10-5-121,-3 3-197,-17-2 22,-3-1-59,-11 0-75</inkml:trace>
  <inkml:trace contextRef="#ctx0" brushRef="#br0" timeOffset="8519.84">15475 3657 188,'4'3'129,"-4"-1"-34,-4 0-16,4-2-3,0 3-13,0-3-3,-4 3 2,4-1-2,-5-2-1,0 3 8,5-3 0,-2 2 2,-1-2-1,0 3 0,-2-3-4,5 2 0,0-2 2,-6 0-1,3 2-4,3-2-2,-3 3-3,-2-3-3,5 0-2,-2 2 0,2-2 0,0 0-4,-6 0 1,6 0-3,-5 3 0,5-3-4,0 0-2,-3 3 2,3-3-2,0 0-2,0 0 8,0 0 4,8 1 4,0 3 1,3-2 2,3-2 7,5 3 1,2 0 4,4 2 1,10-4 3,0 2-2,3 0 5,5-1-13,4-2 2,-11 0-8,5 3-4,-1-3-6,-4 2 1,-3-2-9,5 0-2,-8 0-2,3 0 3,-6 0-3,-5 0-4,2 0-5,0 0 1,-4-2-5,-4 2-3,1 0 3,-1 0-4,-2 2-5,-1-2-5,-3 0-1,0 0-15,0 3-15,-3-3-18,0 2-22,-7-2-34,0 3-37,0-3-45,0 0-40,0 0-62,-11-5-153,2 2-80,2-2-49,-3 0-64</inkml:trace>
  <inkml:trace contextRef="#ctx0" brushRef="#br0" timeOffset="8679.82">16133 3408 1312</inkml:trace>
  <inkml:trace contextRef="#ctx0" brushRef="#br0" timeOffset="9213.9">16153 3395 1314,'10'-6'22,"-4"4"6,1-1 4,-4-1 19,4-1 2,-7 0-1,0-3 3,-3 1 3,-1-1-3,-6 3 1,0-4 1,-3 1-3,-4-3 3,-3 4-3,0-3 4,-3 0-3,-4 3 3,1-1-3,-5 0-3,1 2 2,0-2-1,-3 4-11,-7-3-2,0 5-2,0-1 2,0 1 3,0 4-1,-3 1-4,-2 2 3,-7 8 2,-1-1 2,-1 6 8,5 4-2,2 1 3,-1 4 3,2 8-6,6-5 7,0 5 4,3 5-8,4 0 0,6 0 0,0 3-2,4-1 2,7 4 0,-1-2 3,4 1-4,-1 3-6,7-4 0,4-3 5,6 1-8,4 3-6,4 0-2,1 0 2,2-2-6,6-1 7,0-1-7,7-2 3,0-1 9,3-3-3,3-1-6,7-1 5,-1-5 1,8-1 5,1-2 1,1-2 3,5-9 1,1 2 4,5-6 0,2 0 10,1-8-3,-3 1 0,6-6-1,4-4-2,-2 0-4,-2-5 0,7-4 0,-3-2-3,-3-4-5,-3 0-1,-4-9-3,-8-4-7,-1-5-2,-9-4-5,-2-7-2,-10-6-5,-5-3-3,-6-2 0,-5-1-3,-8 3-3,-6 2-2,-9 2-2,-8-2-1,-4-8-2,-1 14 0,-8 3 1,-5 0-3,2 14-3,-6 3-9,-1 4-13,-4 1-18,-5 4-26,-2 6-32,1 2-32,7 4-26,-8 4-37,9 0-47,-6 4-48,12 0-61,-1 3-172,4-2-142,-3-3 86,5 5-155,1-2-223</inkml:trace>
  <inkml:trace contextRef="#ctx0" brushRef="#br0" timeOffset="9356.52">15822 3489 1926,'14'16'3,"-8"-4"4,5-2-3,-5-5-17,1 2-28,-1-1-55,-3-5-93,2 3-356,-5-4-47</inkml:trace>
  <inkml:trace contextRef="#ctx0" brushRef="#br0" timeOffset="-186326.85">15142 4446 344,'0'0'37,"0"0"-6,0 0 0,-3-1 12,-1 2-10,4-1-7,0 0 6,0 0-10,0 0-1,0 0 2,0 0 4,0 0 2,-6-1-5,6 1 2,0 0-1,0-3 3,0 3 2,0 0-3,0 0 0,0 0-108,0 0 66,0 0 53,0 0 9,10 4-15,-7 0-5,0-4 10,-3 0-6,0 0 7,7 0-3,-3 0-2,-1 2 7,-3-2-1,3 0 6,-3 0-1,0 0-4,0 0 5,0 0-2,0 0 0,7 0-1,-7 0-1,0 0-1,0 2-3,0-2 1,0 0-4,0 0 2,0 0-2,0 0-2,0 0 1,0 0 0,0 0-2,0 0-6,0 0 1,-7 4-4,7-4 2,-6 2-3,2-2-3,0 3 0,1 0-1,-3-3-4,-1 1 3,1-1-1,-1 3 3,0-1 0,0 4 0,-2-4 2,-2 3 4,1-1-2,1 2 3,-2 1-1,-2-2 0,-4 5 3,7 0 0,-3-2-4,-1 2 1,2-2-3,1 1-3,-2 4 2,0-1-1,-1 1-2,-2 0-1,2 4-3,1-2 2,-4-3-1,4 6 1,-1-5-3,-2 4 3,2-2-1,-2 2 0,-1-2 2,0 5 7,-3 0-4,3-3 1,-2-1-2,2 4-1,0-5-1,1 2-3,0 1 1,-3 0-3,8-1-1,-8 0-1,3 1-1,2 0-1,-1-1 0,0 0-1,0 0 1,0 1-1,3 0-1,-1-1-1,0 0 1,-1 0-1,4 0 0,-3-2-2,2 2 1,-1-3 1,1 1-3,-2 3 1,3-3 4,0 0-5,-3 3 0,3 0 0,-4-4 2,4 1 0,0 2-1,-3-1 3,3-1-3,-4 0-1,5-3 2,-1 3 0,-1-5 0,2 5-1,-1-1 2,-1-2-2,5-3-1,-4 4 2,-1-1-1,2 0-1,2-1 1,-2 1-1,-2-2-1,5 0 1,-4 2-1,2-1 1,-1 1 0,-1-1 1,-1-2 2,5 1-6,-4-2 4,1 2-3,1-3 4,2 1-1,-4-2-2,4 2 0,-2-2-1,5 1 4,-4-2 0,1 1 2,3-2-2,0 1 1,-2-2 2,2-1-1,0 3-4,0-2 3,-1-1 0,1 0-2,0 1 3,3 2 2,-3-2 1,0-1 1,-2 1 2,2-1 3,3 0-1,-3 1-1,0-1 0,-1 4 0,1-3 0,0 0-1,0-2-2,0 2 0,-5 2 0,5-2-1,0-2-3,-1-1 1,4 3 0,-3 0 4,-3-1-14,2 1-10,1-1-11,-4 1-12,3-1-13,1-2-11,0 3-14,-3-3-13,6 2-13,0-2-16,-4 2-32,4 1-38,0-3-82,0 0-407,-3-7-170</inkml:trace>
  <inkml:trace contextRef="#ctx0" brushRef="#br0" timeOffset="-184516.88">14002 5559 1683,'-8'3'-86,"5"-3"12,3 0 9,-6 5 25,2-1-86,1 2-3,0 0 137,3-4 25,0 4-5,0-2-4,-3-2 10,0 1 6,-2 1-7,-1-1 1,-1 2 4,-5-2 3,1 2-1,-2 0-2,-1-3-3,-5 5 0,-2-1 2,-2-1-2,0 2 1,0 1 4,-7-2-1,2 0 9,-2 1 6,0 1-5,0 0-2,4 1-8,-1-1-7,-3 2 1,2 1-3,-4-2-3,2 6-3,0-2-4,0 1 4,3 1 0,0 3-3,5 0 0,-2 1 2,4 1-10,0 6 3,3-6 7,4 5-2,3-3-1,0 3 2,4 3 1,-1-3 2,3 7 0,1-5 1,3 4 0,3 1 1,1 4 1,3-5 0,-1 2-1,4 0 1,0 0 2,0-4-4,7 1 0,3-2 5,-3-1-1,6-2 5,3-2 0,1-1 4,0-2 3,6-3 5,3-1-1,-1-4-1,4-2 3,3-2-1,-1-1 2,3-5-4,-1 1 2,-2-3-3,-2-3 2,1-2-7,4-2 0,-4 0 3,-1-4-4,2-3-2,-5-4 1,1-4-4,4-3-8,-8-3 4,0-4-3,-6-4 8,0-3-10,-5-2-4,-1-4 2,-8 0-9,-3-4 3,-3-1-9,-7-1 5,0 0-5,-4-3-4,-2 4 7,-5 0-8,2 3-2,-1 2-5,-1 6-15,-2 3-10,4 3-14,-5 3-22,-2 3-21,5 5-32,-5 1-36,2 7-41,-2 3-42,-8-1-62,4 10-158,-4-1-58,-6 3-77,0 5-93</inkml:trace>
  <inkml:trace contextRef="#ctx0" brushRef="#br0" timeOffset="-184274.53">13828 5857 1420,'10'-3'-483</inkml:trace>
  <inkml:trace contextRef="#ctx0" brushRef="#br0" timeOffset="-183644.03">13861 5850 1283,'7'-3'-33,"0"1"4,3 2 9,-7-3 13,3 3 7,1-2 11,0 2 7,-3 0 6,-1-3 9,3 3 6,-2 0 9,-4 0 5,3-2 8,-3 2 7,0 0 4,7 0 4,-7 0 2,0 0-3,0 0 0,0 5 1,-4 0 3,1 2 7,-4 0 1,4 4 4,-7 2-1,3 4 6,-3 0-7,-3 3-6,-1 3-8,2-1-2,-6 3-3,2 1-8,-1 1-3,1 3-1,-5-3-6,8 3-7,-4-3-5,1 3-1,0 0-3,2-3-4,0 2-3,2-4-3,1-4-3,4 0-3,-3-3-3,4-1-1,-1 1-4,1-5-1,2-1-1,1-2 1,-1-3 3,8-2-5,-1 0 4,4-8-3,-2 1-1,6-5 1,3-6-1,-4-4-1,6-4-5,2-6 2,-6-3-1,5-3 6,3-3-2,-3 0 7,-1-3 0,2 6 11,-6 0 4,2 0 8,2 1-2,-2 0 2,-4 4-2,3-1-2,1 0-5,-1 2 1,-3 3 5,3 0-3,-6 4-1,4 1 3,-2 1 4,-2 0 4,-1 6-2,2-3 4,-5 5 3,3-2 3,-3 4-1,1-1-1,-1 3-2,0 3-2,-3 3 8,0 0 5,0 18 7,-6-3-1,2 3-4,-5 2-1,-2 8-4,-5 1 2,-1 2-21,1 6-6,-5 1-2,1-1 1,1 1-3,-5-1-2,4 1-4,4-1 0,-5-8 0,8 4-3,-4-6-1,4 0 1,3-6-1,0 1 1,0-6-5,0 0 1,3 2 0,0-5 2,1-3-1,0 0 0,2-2-2,-1 1 0,0 3-4,1-8-2,1 4-14,0-4-33,3-1-36,3-1-56,-3-2-53,3-8-72,4 4-94,-5-5-257,3-8-70,-10 5 83,0-5-241,-2-8-322</inkml:trace>
  <inkml:trace contextRef="#ctx0" brushRef="#br0" timeOffset="-182288.52">13417 6540 316,'8'-3'72,"-5"0"-22,0 3-36,1 3-203,2-3 99</inkml:trace>
  <inkml:trace contextRef="#ctx0" brushRef="#br0" timeOffset="-181729.72">13455 6540 286,'3'2'57,"0"-2"-7,1 0-4,-4 0 2,3 3 0,0-3-3,-3 0-4,6 0-1,-6 0 6,5 2-3,-2-2-3,-3 0 0,0 0 0,0 0 7,6 0-2,-6 2 1,0-2-1,4 0 4,-4 0 3,0 0 3,0 0-1,0 0-1,0 0 3,6 3 4,-6-3-4,0 0-2,0 0 2,0 0 0,0 0-5,0 0-2,0 0 0,0 0-3,0 0-2,0 0-4,0 0-2,0 0 0,0 0-3,0 0-1,0 0 1,0 0-1,0 0 1,0 0-3,0 0 3,0 0-4,0 0 2,0 0 3,0 0-1,0 0 5,0 0 0,0 0 2,0 0 1,0 0-1,0 0 3,0 0 0,-10 2-2,10 2 1,0-4-4,-3 2-6,0-1 1,-5 3-1,-1 1-5,2-2-1,-2 3 3,-8 5 0,-1 3 3,-7 6 8,-10 9 9,-11 8-3,-4 2 5,-17 22 1,-6 1 9,-1 6-8,-2-4-2,-1 4-6,11-5-7,-4 1-2,1-3 0,18-11-5,10-5-7,-2-1-3,7-3 1,-1 4-3,7-8-7,3-3 8,4 5-1,-1-4-12,1-2 4,3-4 0,3 2-4,4-5-1,-4 0 2,4 0 8,-1-7 4,1-2 2,-1 1-4,5 0 9,-1-3-1,-1-4 2,5 2-6,-4 0-1,4-7-5,-2 6 0,2-4-8,3-2-14,-4 0-16,4 1-23,0-5-27,0 0-28,3-2-35,0 0-38,0 0-35,0 0-50,3-11-90,0 5-165,0 1-5,-3 1-90,0 1-106</inkml:trace>
  <inkml:trace contextRef="#ctx0" brushRef="#br0" timeOffset="-181064.04">11944 8260 1471</inkml:trace>
  <inkml:trace contextRef="#ctx0" brushRef="#br0" timeOffset="-180513.78">11964 8254 1324,'7'0'-5,"-1"-2"6,4 0 4,-3-1 28,-3 1 19,2 0 7,-3-4 10,4 4 7,-4-1 6,0-1 0,1-5 0,0 1 3,-4 2-3,0-4-2,0 2 2,-4-4-3,-3 2-1,0-2 1,1-1 5,-4 3-1,0-3-7,-3 3-2,-4 0-7,0 3-6,-3 2-1,-1 2-6,2 2-3,-7 2-5,-1 4-2,-3 8-3,2 4-3,-2 1-5,4 7-2,-1 5-2,1 3-4,3 1-3,3 3-2,1-4-1,11 1-3,-3 2-2,0-3-5,9-1 8,2-4 1,2-1-8,4-4-3,3-1 1,4 1 2,0-8 3,4-3 5,4-2-6,-1-2 1,7-6 2,-5-2-1,1-2 10,5-3 3,-5-2-6,4-4 9,0-6 4,-4-3-4,0-3-2,-6-1 0,-1-7-7,1 7-2,-4-8-3,-3 6 8,1-2-5,-5 3 8,1 3 4,-1 2 7,2 3 6,-5-1 6,0 3 4,0 2 1,0 4-4,1-2-5,-1 4-2,0 1-6,-3 6 0,0 0 2,4 12-5,0-3 3,-1 3 0,0 3 6,3 4-2,1 5 8,0-2-4,3 6 0,0 2-5,0 0-2,0 0-1,3 0-1,1 0-5,-1 0-1,1-3-1,2 0-4,-2-1-2,5-1-2,-2-3-2,-4-2-4,1-5-4,2 3-14,-2-6-18,-1 0-25,-3-3-31,3-2-31,0-2-35,-2-5-40,-5 0-49,4-5-66,-7-2-82,5-6-202,-8 3-14,-4-5 62,-6-3-138,0-1-165</inkml:trace>
  <inkml:trace contextRef="#ctx0" brushRef="#br0" timeOffset="-180370.17">12064 7868 1597</inkml:trace>
  <inkml:trace contextRef="#ctx0" brushRef="#br0" timeOffset="-179965.97">12088 7836 1543,'9'-12'11,"-2"3"8,-1-4 17,2 4 22,-5-2 15,0 2 9,0-3 3,-3 3-1,0-1 6,0 0 4,0 0 5,-6 0-2,3-2-1,-8 2-1,1 0-5,-7 0-3,-2 0-2,-8 2 5,-3 1-9,-7 2-6,-10 2-4,-7 3-2,-9 6 5,-6-2-1,-19 6-4,2 5 2,-23 13-2,-5 1 8,11 15 3,5 5 0,8 14 9,14 4-3,9 10 2,11 9 4,5 6-6,15 7-8,6-3-3,10 1-7,10-10-5,10-12-9,16 29 1,4-12-5,6 0-6,14-9 2,8-4 2,9-8 7,6-11 0,13-5 7,-8-13 9,5-13 5,27 2 5,-7-16 3,-10-6 6,-5-7 4,12-10-1,0-7 14,30-12-8,-11-12-18,2-7 5,-11-12-22,-7-14-4,-13-8-6,-10-13-5,-10-9-8,-17-6-6,-6-2 10,-17 0-5,-6 10-14,-14 16-4,-8 11-5,-8 8-18,-11 2-22,-6 6-23,-24-6-42,-19 9-52,2 16-70,-29 6-71,-17 6-72,-17 14-126,-6 9-266,-31 6 42,-12 6 95,-8 11-322,-9 11-411</inkml:trace>
  <inkml:trace contextRef="#ctx0" brushRef="#br0" timeOffset="-168398.89">14291 6090 222,'4'0'79,"-4"0"-39,0 0-11,0 0-1,0 0 3,0 0 4,7 0-7,-7 0 1,0 0 2,0 0 1,0 0-4,0 0 6,6 0-4,-6 0 4,0 0 4,0 0-3,4 0-75,2 2 58,1 1 37,0-1 1,0 0-11,-4 3 3,3-5-11,-3 4 15,1-2-8,-1-2 0,1 1-1,-1 4 4,1-5-1,-4 0-3,6 0-3,-6 1 3,0-1 0,0 0 1,6 0-3,-6 0-1,0 0 4,0 0-3,4 0 2,-4 3-3,0-3-1,0 0-2,0 0 4,0 0-5,0 0 2,0 0-5,7 0-1,-7 0 0,0 0 2,0 0-2,0 3 1,0-3 0,0 0 1,0 0-4,0 0-1,0 0 0,0 0-1,0 0 0,0 2-3,0-2 0,0 0-5,0 0 2,0 0-1,0 3 1,0-3-4,0 0 1,0 0 4,0 0 6,3 4 4,-3 1-4,4-5 7,-1 8 1,0-1 5,3 0-1,-2 4-2,3 2-5,0-1 3,-4 0 0,2 6-4,6-1-1,0 1-1,-5 1-4,4 2-1,-3-4-2,3 2-3,0 2 4,0-1 0,0 0 0,0 0-1,0 0 4,0 2 3,0-4 0,-1 3-2,2-2 2,-1 1-4,-5-3-3,6 4-2,-2-4 9,-1-2-11,-2 2-4,5 1 4,-8-6-5,7 4 0,-4-2-1,-1-1 4,1 1-2,-3 0-1,4 1 0,-2-1-3,-1 4 0,3 0 2,0-1 5,0 1-4,2 2 5,-2-4-2,0 5-3,3-3-2,-4-1 3,1 1-3,0 0 3,0-1-4,2-3-4,-2 1 7,-3-3-10,6 6 6,-4-5-3,5 2 6,-5 0-6,1-2-3,-1 0 11,2-1-6,-5 0 2,3 0 4,1 3-5,-4-3-2,8 2 7,-8-2-3,7 1-2,-4-1-1,1 0 0,3 0 1,-3 0-7,-1 0 11,4 0-6,-3 1-7,3-3 5,-4-1-4,1 4 2,0-2-1,0 1 0,2-2 0,-2 2 0,0-2 6,0 3-2,-1-3 3,4 2-1,-3 1 2,0-4 6,2 2-5,-2 1-6,4 1-4,-2-3 6,1 0-3,-3 2-3,0 1-8,3-3 11,-4-1-1,1 2-7,3 2 7,-3-4 1,-1 1-1,5 0 1,-5 0-2,1 0-3,2-1 4,-1 3-2,-2-3 2,1 2 1,-1 0-7,1 0 5,3-2-3,-3 3 3,-1 0 4,2-3-3,-2 2 1,0-2 4,1 1-4,-1 0 1,2 0 4,-5 0-2,3-2-3,-2 4-1,2-4 3,-3 1-2,5 2 0,-5-2-4,3 3 5,1 0-2,-4 0-2,5-2 4,-5-1-5,0 2 3,4-4-3,-4 3-2,0-2 5,3 0-4,-1 0 1,-5-2 3,3 2-2,0-3 0,0-1 1,-3 4 0,4-3 1,-4-2-4,3 1 2,-3-1 1,3 0 0,-3 2 1,0-4 0,3 3 1,-3-2-4,0-2 0,3 2 3,-3 2-2,0-2-2,0-2 1,0 3-2,0-3 4,0 3-2,0-3-1,0 1 1,0 2 1,5-3-3,-5 2 0,0-2-1,0 3 2,0-3-4,0 3 1,0-3 1,0 2 0,0 0 1,0-2 0,0 0 2,3 3 1,-6-1-2,6 3 4,-3-2 3,0 2 5,-3 0 1,3-1 2,0 4 3,3 0 3,-3 0-3,0 0-1,0-2 0,0 2-1,0-1 0,0 1-3,0-1-3,3 0 1,-3 1-1,2-4-2,-2 2 1,0 0-1,0-4-5,5 4 2,-5-5-2,0 2-1,0-1 3,3 1-9,-3 0-11,0-1-19,0-2-36,0 0-32,3-8-30,-3 2-30,0 0-41,-3-2-49,6 1-56,-6-1-125,0 1-151,-4-1 29,1 3-105,-2 0-155</inkml:trace>
  <inkml:trace contextRef="#ctx0" brushRef="#br0" timeOffset="-168176.48">15208 8082 1709,'0'-4'-185,"4"-5"-334</inkml:trace>
  <inkml:trace contextRef="#ctx0" brushRef="#br0" timeOffset="-167917.18">15216 8055 1356,'3'-6'-6,"-3"2"7,3-1 12,-3 0 20,0 2 8,0-2 9,3 5 3,-3 0 4,0-5 8,0 5 3,0-2 3,4 0-2,-4-1 25,0 3 14,9 7 7,-1-2 8,-2 5 5,7 2 7,1 6-1,-1 2-3,1 3-7,2 2-7,4 0-7,-4 5-7,5-3-6,-1 3-12,4 0-2,-5-1-9,5 0-5,-4-3-11,3 0-3,-1-1-2,-2-2-11,5-1-1,-6-2-9,-1-2-4,-2-3-13,1 0-6,-4 0-16,0-3-16,0-2-18,-2 0-14,-1-2-13,-4-2-20,1 2-37,0-2-35,-4 0-35,0-2-27,-3-2-54,-3 1-108,3-3-109,-10 0-152,3-5-143</inkml:trace>
  <inkml:trace contextRef="#ctx0" brushRef="#br0" timeOffset="-167819.44">15531 8144 1555</inkml:trace>
  <inkml:trace contextRef="#ctx0" brushRef="#br0" timeOffset="-167628.95">15542 8122 1459,'4'-7'1,"-1"-1"9,-1 3 22,-2 0 27,5 1 11,-5-2 8,0 4 14,-5-2 0,3 1 2,2 3 4,-14 4 4,5 4 4,-1 4 5,-5 6 0,3 2-5,-2 8 4,0-1-13,1 6-3,1 1-9,-6 4-8,1-3-4,4 5-12,1 0-1,-1-5-9,-1 0-5,4-3-9,-4-2-19,1 0-14,4 0-19,-5-5-26,4-2-26,-1-3-29,2-2-49,2-1-45,-2 0-32,-2-4-53,1-3-102,-4 0-97,1-5-47,0-2-26</inkml:trace>
  <inkml:trace contextRef="#ctx0" brushRef="#br0" timeOffset="-167386.6">15018 8477 1363,'18'-15'22,"-6"3"19,2-3 20,2 2 24,2 1 26,5-1 20,3-3 11,4 0 2,3-2-3,2 3 0,4 1-9,1-4-8,1 4-7,-3 0-8,3-1-14,-4 3-15,3-1-2,-3 0-8,-2 4-7,-1-2-12,-4 2-11,0 1-15,-3 1-20,0 2-25,-7-3-24,0 3-28,0 1-25,-4-1-23,-2-1-27,-1-1-40,1 2-31,-4-5-65,-1 0-104,-4 4-224,-5-3-110</inkml:trace>
  <inkml:trace contextRef="#ctx0" brushRef="#br0" timeOffset="-167316.78">15822 7856 1473</inkml:trace>
  <inkml:trace contextRef="#ctx0" brushRef="#br0" timeOffset="-166953.22">15822 7822 1452,'-3'-15'10,"-1"1"11,-5-4 23,2 0 15,-10-2 9,4 1 3,-10-4 10,-2 2 5,0 1 5,-2 1 6,-6 1 2,3 0-3,-7 6 0,3-3-1,-2 5-1,-4 5-6,4 1 1,-5 5 0,1 2-7,-4 7 6,-2 8-6,2 7-5,-2 12 13,3 6-1,2 9 5,-5 21 3,2 7-6,11 5 5,3 4-1,10-10-4,13-10-9,-2 4-3,5-6-6,4-4-6,4-3-10,2-5-1,8 4 3,-1-6-4,14 0 1,0-13 7,12 2 3,-2-9 4,10-8 9,2-5 8,11-6 4,0-6 4,8-5 8,2-8 8,13-8 3,-3-7-2,27-12-8,-7-15 0,-7-6-12,-6-7-2,-10-10-10,-7-5-9,-7-8-2,-10-2-14,-10 8-25,-13 9-7,-9 13 6,-8 6-21,-6 3-8,-11 6-23,-9 0-30,-11 4-51,-9-3-43,-10 12-64,-17-3-79,-11 5-104,-11 10-207,-11 1-132,-41 0 82,-6 2-377,-7 4-501</inkml:trace>
  <inkml:trace contextRef="#ctx0" brushRef="#br0" timeOffset="-164240.59">15255 8903 241,'4'-3'21,"-4"-3"-8,3 4-1,0 0 7,0-2 8,2 3-3,-2-4 4,0 2-3,0 0 9,-3 1 1,7-1 6,-1 3-120</inkml:trace>
  <inkml:trace contextRef="#ctx0" brushRef="#br0" timeOffset="-163575.44">15315 8872 548,'10'0'62,"-7"0"-3,5 0-4,-2 0 5,-2 2-1,-1-2 8,0 3-7,0-3 3,0 3 0,-3-3 0,0 5-1,-3 0-2,0-1-3,0 2 3,0 0-4,-4-2-1,4 4-1,-5-4 0,2 4-2,-4-1-1,1 3-3,-2-2-4,1 4-2,1 2 0,-5-2 4,1 2-4,-4 3 5,-4 7-1,2 0 2,-1 1 8,-10 10 1,0 0 0,3 5 4,-10 8 2,1 2-2,-1 1-1,0 3-5,0-2 0,-3 1 1,4 1-8,0-1-4,-5 2-3,8-1-1,-7-5-1,6 3 1,2-2-3,-3-2-5,6-1 1,-6 1-3,10-8-1,-2 1-6,1-3 6,2 3-6,0-7 1,1 4-2,0-3-2,0-2-1,2-3-1,5-3-3,-4-2-1,7 0-5,-4-5 2,7-3-2,-4 2-1,5-5 1,2-1 1,-4-1-2,5-2-5,0 1 3,-1-2-2,4-1 1,-5-1-2,5-2-2,-3 3 4,3-3-5,-1-1 0,1 1 2,3 1 5,-3-4-9,3 3-1,-3-5-1,3 2-3,0-2-1,0 0-2,0 0 4,0 0-5,3 3 3,-3-3-4,0 0 3,0 0-3,0 0 2,0 0 2,0 0-3,0 0 1,0 0 1,6-5 0,-2 5-2,-4 0 2,3-2 0,-3 2 2,0 0-4,0 0 0,3-3-2,-3 3-2,0 0 1,0-2 1,0 2 0,0 0 1,3-3 5,0 3-6,-3 0 2,0 0 0,0 0 3,0-5-2,5 5 3,-5 0 0,3-3 1,-3 3 1,3-2-3,0 0 3,1-1 1,-4 3-2,3-2 0,0-1 0,0 1 1,-3-1-2,3 1-6,-3-1-5,5 0-8,-5 2-11,3-2-15,-3 1-16,0-1-19,3 0-31,0 1-40,-3-2-44,0 3-120,0 1-327,-3-8-144</inkml:trace>
  <inkml:trace contextRef="#ctx0" brushRef="#br0" timeOffset="-163109.87">13634 10960 1586</inkml:trace>
  <inkml:trace contextRef="#ctx0" brushRef="#br0" timeOffset="-162626.04">13648 10947 1454,'5'-4'2,"4"1"4,-7 1 8,6-4 20,-8 6 14,0 0 1,6 0 14,-6 8 10,0-1 9,0 3 13,-4 8 11,4 1 6,-2 9 11,2 2 11,0 6-4,0 1-2,-4 3-6,4 0-7,0 2-6,0-2-6,0 3-14,-4-6-4,4 1-5,0-1-10,0-2-4,0-5-10,0-2-4,0-1-2,4-2-1,-4-5-12,0 0 1,0-5-5,0 3-1,0-6-3,0 4-10,0-7 8,0 2-7,4-7 2,-4-4-4,0 0 3,0 0-4,-4-12-4,0 2-1,2-5-6,-2-5 1,-1 0-3,0-2 4,1-2-1,-2 0-3,2 2 0,2-4-1,-2 6-13,-1-2 6,3 7 0,2-3 1,-3 6 0,6-3 0,-1 0-1,7 0 7,-3 5-8,7-3-5,8 6 3,-1-4 5,-1 7 1,4-1 1,1 5 6,3 0 6,-1 2 4,1 3 0,-1 3 13,1-1-6,0 5 6,-3 1 7,-2 2-1,-5 0 9,4 3-5,-8 2 1,-4 1-3,2-2-6,-8 3-3,-3-2-5,-3 3-1,-3 2 1,-5 2-6,-5 1-8,-8-6-17,1 3-21,-4-2-19,-3-3-25,0 0-12,0-6-24,0-2-30,0-6-32,0-3-28,3-3-35,0-3-32,1-3-102,2-6-152,1-2-6,0-4-75,3-4-101</inkml:trace>
  <inkml:trace contextRef="#ctx0" brushRef="#br0" timeOffset="-162462.48">13981 10812 1489,'18'-7'-217</inkml:trace>
  <inkml:trace contextRef="#ctx0" brushRef="#br0" timeOffset="-162052.57">14035 10790 1236,'16'-5'7,"-5"2"13,2-3 13,-4 3 12,-1-3 5,2 1 5,-4 0 8,-3-3 13,0 1-3,-3 0 1,-3-3 4,0 3-1,-3-1 5,-1 3-1,-7-2 0,1 1-7,-7 1 1,1 3 3,-8 2-6,-6 0-3,-5 0-3,-5 7 5,-4-1-2,-6 9-2,-3-1-5,-8 11 1,0 5 2,5 5 3,-15 17 11,6 9-6,9 3-7,6 9 8,3-1-3,13-4-6,11-6-9,6 6 2,10 0 0,-4 2-9,8 1-1,9-2-3,7-2-3,4-2 2,5-5-17,8-2 5,10-2-2,0-10-1,9-1-1,7-6 10,4-5 11,3-7 7,7-5 7,-7-9 7,3-5-6,0-5 1,4-9-5,0-3 0,10-9-7,-8-7 1,18-20-5,-3-8-5,-10-7-4,-11-7-5,-7-14-1,-9-5-3,-10-4-7,-12-2 7,-15 17-6,-2 14-5,-8 8-3,-8 3-11,-7 3-10,-5 4-10,-7 6-16,-7 2-21,-5 7-20,-5 6-27,-2-1-39,-5 6-42,-1 4-67,5 4-84,-13 3-178,6 0-120,-6 2 63,7-1-160,-7 0-217</inkml:trace>
  <inkml:trace contextRef="#ctx0" brushRef="#br0" timeOffset="-161898.22">14225 10975 1943,'10'10'-24,"-6"-6"7,-1 7-30,3-6-41,-6 0-62,0 3-162,-3-4-132,-3 1 47</inkml:trace>
  <inkml:trace contextRef="#ctx0" brushRef="#br0" timeOffset="-158093.13">16069 8472 1147,'0'0'-66,"0"0"8,0 0 4,0 0 6,0 0 5,0 0 8,0 0-1,0 0 3,0 0 6,0 0 3,0 0 10,0 0 2,0 0 0,0 0 4,0 0-2,13 3 4,-13-3-3,3 2 3,-3-2-4,0 3 0,4-1-8,-4-2-7,4 3-31,-4-1-61,3 1-23,-3-1 48</inkml:trace>
  <inkml:trace contextRef="#ctx0" brushRef="#br0" timeOffset="-157640.5">16159 8535 405,'0'-3'27,"0"2"-1,0 1 4,0-6 2,0 4 3,0-2 7,0 4-11,0 0-113</inkml:trace>
  <inkml:trace contextRef="#ctx0" brushRef="#br0" timeOffset="-156957.32">16172 8519 607,'4'-2'50,"-4"2"-3,7 0 1,-7 0 0,6 0 9,-2 0-6,-4 0-7,0 0 4,6 0 2,-6-2 3,0 2-4,3-4-4,1 4 1,-4 0-1,0 0 3,3-4-3,-3 4 1,0 0-1,0-2 0,0 2-2,0 0 2,0 0 1,0 0-3,0 0 4,4-3 2,-4 3-4,0 0 1,0 0-1,0 0-4,0 0-2,0 8 8,0-3 4,3 3-2,-3 0-2,7-2 4,-4 4-2,3 3-1,1-3 4,0 2 3,3 4-2,0 1-2,4 0 4,-2 0-1,6 7 2,1 0 10,1 3 8,4 9-3,-2 1-8,8 3 5,-3 0 5,6 8 5,-1 0 6,-2 1-1,3 1-4,0 1-10,0 0 3,1 5-8,-1-1 0,-3-1-3,0-1-4,3-1-2,0 4 0,-3-4 1,4-2-11,-1 4 1,0-5 1,1-2 2,0 2 0,-1-3-7,-6-5 1,6 6-7,-6-10 5,3 3 5,-3-2-5,-2-1 1,2-2-1,-3 0-2,-1-2-2,-3-4 0,-3 2-3,3 1 3,-2-2-1,4 5 0,-5-5-3,2-2-2,-2-1-5,0 1-1,0 2-2,-4-3-1,4-2-2,-4 2-1,4-2 4,-5 0-1,3 0-2,-6-2-2,4-3 0,-5-2-4,1 2 0,1-3-3,1 1 2,-6-3-3,2 0-1,0-5-3,0 0 1,0 2 0,-4-4-2,0 1 2,3 0-2,-2-6 1,3 6 1,-7-4-2,7 2 0,-7-4-2,3 2 3,0 0-1,1-3 1,-2 1-2,2 1 2,-4-1-2,3-1-1,1-2 1,-4 3-1,4-3-1,-4 0-2,0 0-2,6 0-8,-6 0-9,3-3-9,-3 3-6,0-5-19,0 3-16,0 2-10,0-5-19,0 0-25,0 0-32,-3 0-44,0-4-55,0-3-90,-8 3-232,1-6-45,-3-2 73,-7-3-168,3-6-209</inkml:trace>
  <inkml:trace contextRef="#ctx0" brushRef="#br0" timeOffset="-156507.41">17924 10380 1789</inkml:trace>
  <inkml:trace contextRef="#ctx0" brushRef="#br0" timeOffset="-156333.37">17944 10369 1784,'6'-4'19,"1"1"0,-1 1 17,-3 2 27,5 2 12,-5 3 10,0 2 8,1 4 5,-1 2 3,0 4-1,0 3-6,4 2 1,-3 6-1,-1 4-10,4 1-8,2-1-2,-2 3-3,3 0-11,0 2 0,0-4-15,4 2-1,-5 1-29,5-5-21,-4 0-20,0-1-25,0-5-26,-3-3-29,-1 1-19,1-3-7,-1-6-24,-2 2-23,-4-6-16,-4-3-55,1-4-424,-4-3-170</inkml:trace>
  <inkml:trace contextRef="#ctx0" brushRef="#br0" timeOffset="-156278.93">17800 10713 1629</inkml:trace>
  <inkml:trace contextRef="#ctx0" brushRef="#br0" timeOffset="-156114.38">17794 10680 1606,'-4'-13'28,"8"1"7,-4 1 21,3 5 21,3-6 8,-2 5 9,2 0 7,5 0 11,2-1-2,1 1-8,2 2-6,4 0-10,3-3-7,3 4-8,4-4-5,4 3-9,-4-2-8,10 1-11,-3-1-11,6 2-22,1-3-12,-5 1-18,1-1-17,1 1-17,-5 0-15,-2-1-13,-4 3-21,0 0-20,-4-3-33,1 1-49,-7-1-90,0-2-305,-4 0-105</inkml:trace>
  <inkml:trace contextRef="#ctx0" brushRef="#br0" timeOffset="-155757.42">18482 10160 1739,'-12'-8'-3,"0"0"19,-6 1 28,0 2 11,-3 0 4,-6 0 7,0 1 7,-3 1 7,0 3 2,-3 3 2,3 1 0,-7 4-6,0 2-1,0 7 2,-6 2 4,3 10-5,3 3 6,-6 11 2,3 3 18,3 8 3,1 1 5,-7 22 1,13-9 0,6-5-20,7 1 2,4 2-2,10 3 3,9-1-3,4-3 2,14 0-1,6-5 2,20 12-3,3-4 4,3-19 8,1-8-1,0-9 0,6-4 1,1-6 3,-4-9-8,-7-8 1,4-5-6,6-8-10,1-4-3,4-8 4,-3-8-6,-1-4-4,-8-9-16,7-18-12,-9-11-19,-21 3-26,-10 4-32,-5-5-29,-12 5-35,-6 6-42,-3 5-52,-14 4-65,-13-2-85,-13 8-105,-11 6-275,-33-6 75,0 12 80,-23 5-239,9 8-289</inkml:trace>
  <inkml:trace contextRef="#ctx0" brushRef="#br0" timeOffset="-151822.15">17880 11262 469,'0'-2'36,"0"2"-15,4-3-7,-4 3 5,3-2-1,-3 2 4,6-3-1,-2 1 4,-1-1 2,0 0 9,0 3 6,5-1-75,-2 1 61,4 1 35,-4-1-1,2 0 2,-5 0 1,4 3 4,-4-3 6,0 0 0,-3 0-3,6 3 2,-2-6-6,-4 3 0,0 0-7,-7 8-8,1-1 1,-4 3 1,-1 3 0,-1 2 3,-6 3 4,2 6 3,-7 3-1,-1 6 0,0 2 1,-1 5-1,-9 9 0,0 2 3,-12 22 3,-8 2-2,1 2-5,-1 1-4,4-6 3,-3 3-4,0 0-5,3-5-4,6-9-4,11-10 0,0 4-7,-4 1 0,7-4-7,4-2 3,-4-2-6,6-5 1,5-4 5,-2 2-2,1 0-4,1-3 4,1-1-5,2-3 0,2-5-3,-2 0-3,2-3 1,5-1-7,-5-5-2,4 1 2,4-5 3,-1 0-5,0-4 0,0 1-1,1 0 0,3-4-1,-1-1-4,-2 2-3,2-3-6,1-4-23,-1-1-23,1 1-27,3-3-38,0 0-39,0 0-37,0-8-52,3-2-118,-3 0-162,0 5-83,-3-10-104</inkml:trace>
  <inkml:trace contextRef="#ctx0" brushRef="#br0" timeOffset="-151273.18">16689 13290 1558,'0'0'-264</inkml:trace>
  <inkml:trace contextRef="#ctx0" brushRef="#br0" timeOffset="-151074.81">16703 13297 1220,'3'3'27,"1"-1"1,-4-2 9,3 3 2,-6-1 4,3-2 5,0 2 4,0-2 4,-7 0 8,4 3-2,-5-3 3,5 2-6,-1-2-2,-1 3-3,-2 2-2,-1-5-4,-2 4 1,1 2-2,-2 2 1,5 2-1,-10 2 2,2 1 1,0 1 4,1 4-2,-4 0 6,1 4-4,0 3 2,2-6 2,-2 5-3,2 0-1,0 2-3,1-1 1,4-3-7,-1 0 2,-1-1-1,5-1 6,3 2-4,3-4 6,-4 0 1,8-1 8,2 0 17,5 0-12,-2-4 15,4-1 1,8 1 2,-1-3-3,7-3 5,0 1-6,6-1-4,-3-7-4,6 3-8,-2-3-8,-1 0-1,3 0-3,0-3-10,-1 3-5,-2-4-7,-3 1-8,0-2-18,-4 2-22,-2-2-26,2 3-38,-5 0-32,-5-3-76,1 2-75,-10-4-99,-1 1-257,-3 2 31,-6-10 77,3 5-54,-3-1-66</inkml:trace>
  <inkml:trace contextRef="#ctx0" brushRef="#br0" timeOffset="-150488.94">18850 11217 1458,'-10'-7'-79,"4"2"14,3 2-121</inkml:trace>
  <inkml:trace contextRef="#ctx0" brushRef="#br0" timeOffset="-150215.68">18820 11194 1010,'-6'-2'-11,"-1"0"10,4-3 3,0 0 3,-1 2 12,-3-2 8,4 2-4,-1 2 7,4-2 10,0 3-5,-3-2 7,3-1-7,0 3-4,0 0 25,0 0 5,7 9 16,0 2 8,3 1 13,0 6 4,7 4 5,2 8 3,5 5 3,2 5-4,8 11 8,2 3 0,11 24-1,4 2-6,-2 2 3,1 1-11,7 4 10,-3-4 18,-2 1-13,9-3-8,-6-4-11,0-4-3,-12-15-13,-2-7-7,-2 0-4,-2-6-12,-4-5-6,-6-5-8,-1-3-3,-5-4-21,2-3-27,-6-3-23,3 0-21,-7-6-26,-3-1-41,-3-3-38,-4-5-47,1 4-42,-8-6-89,1-4-182,-4 3-14,-3-4-25,-3 0-57</inkml:trace>
  <inkml:trace contextRef="#ctx0" brushRef="#br0" timeOffset="-150024.19">20274 13340 1393,'14'0'-190</inkml:trace>
  <inkml:trace contextRef="#ctx0" brushRef="#br0" timeOffset="-149513.81">20312 13343 1183,'8'0'22,"3"0"-12,-5-3 18,2 1 16,-5-2 14,-1-1 1,3 1 13,-5 1 6,0-5 4,-5 3 5,0-2 2,-3 2-4,-1 0-5,-4 0-7,-4 1-5,-4 1-4,2 0 5,-5 3 0,1 0-4,-4 6-5,5-2-3,-5 6-4,3 2-3,-3 1-2,4 3-4,0 1 0,3 3-2,0 2-1,3-6-1,3 4-2,5 2-7,-1-5 2,3 1 7,3 1 4,4-3 6,7 1 2,4-2 5,1 0 0,9-7-9,2 2 8,4-3 2,3-4 4,3 2-19,1-5-4,-1-5 12,3-3 5,-2-4 4,2-2-1,-3-2 7,5-9-7,-8-3-1,-3-12-3,-1-2-6,-6-1 14,-3-20 1,-4 1-14,-3-1-2,-3 6 0,-7 2 8,0 0 5,-5 6 9,-1 3 7,0 6 12,3 5 4,-4 3 7,-1 6-11,6 4-9,-2 2-9,-2 7-1,-2 11 4,-1 8 13,6 8 12,-1 11 11,0 11-18,4 15 5,4 10 8,0 11 1,6 31 2,2-1-6,6-2-8,-2-2-6,5-19-5,-12-11-8,8-6-9,2 1-8,-4-10 2,-2-3-10,0-8 16,0 0-6,-2-4-13,-1-10-20,3 2-15,-10-10-26,4 2-34,3-4-34,-7-3-66,1-5-77,-4-3-53,-4-7-50,1 0-59,3 0-67,-7-7-150,1-3-132,-8-4 67,1 2-354,-1-10-497</inkml:trace>
  <inkml:trace contextRef="#ctx0" brushRef="#br0" timeOffset="-142222.6">16683 4008 703,'-3'-4'72,"-1"2"-6,1 0-15,0 2-14,3 0-131,0 0 89,-5 4 76,2 0-14,3-4-3,-3 2-9,-1 1-2,4-3 6,-2 3-6,-1-3-3,-1 1 2,1-1-2,3 0 2,-3 3-4,3-3-6,0 0 0,-8 0-4,8 2-2,0-2 8,0 3 7,0-3 1,0 5 0,3 0 3,2-1 1,1 2 4,-2-1-2,1 0 9,2-1 2,4 4-1,-1 2-2,-4 1-4,5-2 8,5 6-4,1 0 8,-1 3-2,11 3 2,-3 2 1,9 3 1,0 1-7,7 1 2,1 2-3,-2-2 0,4 1-3,1-1 0,-1-1-5,1 1-4,-4-1 5,4-2-8,-5 0-1,-2 3-2,-1-6-5,1 3-3,-7-4-3,-3-4-3,-1 3-2,-3-8 2,-3 3-9,1-1 2,-2-2-2,-2 0-5,0-2 0,0-1 0,-8 2-2,5-4 1,-3 1-1,-2-1 2,1 1-3,1-1 0,-5-2 3,3 3-2,-2-3-3,4 2 0,-5-2-1,0 0 1,1-1 3,-3 4-4,3-2-2,-1 0 0,0-2-3,1 1 3,-3 0-1,3 0 2,-4 0-5,4-3 2,-1 3 1,-3 0-4,5-2 4,-5 1-5,0 2 6,4-1-6,-4 0 6,0-3 3,3 4-8,-1-1-1,-2-1 1,3 1 1,-2 1 4,-1-2 1,3 1-5,-1 0 4,-2 3 0,3-3 3,-3-1-8,4 4 4,-1-4-1,2 4 3,-2 1 4,4-2 2,-4 2 0,5-1 2,-1 2-5,-1 0 4,2 3 2,2 0-2,1-1-2,-4 3 1,6-3 0,-6 0-3,3 0 3,-2 5-1,2-5 1,-3-2 0,-3 0 1,3-1-3,-4-1 1,4 0-2,-6-1-2,2 1-2,1-2 1,-1-2-5,-2 1 5,3-1 1,-4 2-2,0-1 3,1-3-5,2 1-2,-3-1-4,1 1-1,-1-1 0,-3 0-9,3 1-9,1-3-10,-4 0-20,0 0-23,0 0-35,0-7-42,3 2-43,-3 0-42,0-6-35,0 4-208,0-5-32,-3 1-74,3 2-87</inkml:trace>
  <inkml:trace contextRef="#ctx0" brushRef="#br0" timeOffset="-141983.72">18470 5529 1589,'4'6'-256</inkml:trace>
  <inkml:trace contextRef="#ctx0" brushRef="#br0" timeOffset="-141499.51">18482 5547 1327,'5'5'25,"-1"0"-11,2 0 8,-3 3 12,4-7 4,-4 5 4,-1 2 4,7-5 6,-3 1 8,0-1 6,1-1 2,4 1 5,1-3 2,-2 0 3,0 0 2,4-3-3,0 1 1,-2-2 4,2-4-2,0-1 0,2 0-1,0-2 0,2-1-5,-5-2-1,0-1 3,1-3-2,-5 0-2,1-2-6,-3 4-4,0-5 1,-4-2-4,0 5-5,-3 5-4,-3-7 2,0 3-12,-4 5-2,0-2-4,-3 2-2,-3 0-5,-1 4-1,2 2-1,-6 3-9,2 0 2,-4 3-5,0 6 2,0-1 3,-4 4-6,1 4 1,0 7 2,3 0 1,-3 2 7,1 3-2,3 3 8,3 0 8,0 2 0,2 0 2,4 0 9,-1-1 0,7 0 9,2 0-1,2-1 8,11-1 1,2 3 6,4-3 8,4-1 11,7-1 8,4-1 3,3-3-23,9-1 0,-8-6 2,4 2 2,0-7-5,-3 3-2,-1-5-6,4-1-4,-6-3-1,-4 0 3,4-1 0,-1 1-11,-6-3-4,-2 0-5,-1 0-8,0-3-10,-4 3-13,-4 0-19,1-2-24,-1 2-28,1-3-28,-7-1-33,4 1-40,-4 3-24,-1-5-30,-1 1-36,-5-2-39,3 4-43,-6-4-53,4 1-140,-8 0-83,1-3 46,-3 1-136,2 0-187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24T02:58:26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2422 720 384</inkml:trace>
  <inkml:trace contextRef="#ctx0" brushRef="#br0" timeOffset="398.26">2422 740 768,'-3'10'120,"3"2"-23,-6 3 5,-1 5 1,-4 2-2,2 10-6,2-3 5,-2 3 5,-5 6 0,7-1 1,-2 6-6,-2 3-6,4-3-4,-2 5-7,6-1-7,-2-4-7,2-2-6,3-2-3,0 0-9,-3-3-2,3-5-6,3-2-1,-3-4-7,3 1-4,-3-7-1,0-1 8,0-3 2,5-6-1,-2-4-3,3-5-5,-3-8-3,1-4-2,-1-10 3,0-11-9,0-6 3,2-14-6,-2-5-2,3-11 0,4-3-2,1 0 2,2 1-1,4 4 8,-1 4 0,7 5-4,-3 11 3,3 4 0,1 5 7,3 9-7,-1 4 6,5 8 3,-5 1-1,1 6 3,-1 8 9,4-1-4,-3 8 2,-4 3-1,4 4 4,-7 3 1,3 3-4,-6 2 5,-4 0-3,-5 5-4,-3-3-3,-5 6-5,-2-3-7,-9 7-3,-2 2-6,-4-5-4,-11 5-13,-2-1-6,-2-3-17,-6-2-18,6-1-18,-4-4-27,3-5-29,2-3-34,-2 2-28,10-5-33,-1-4-80,11-3-132,-1 0-81,5-3-99,2-2-106</inkml:trace>
  <inkml:trace contextRef="#ctx0" brushRef="#br0" timeOffset="710.76">2876 1194 1554,'20'6'-22,"-5"4"34,3 0 22,0 2 22,-6 1 28,1 2 23,1 2 13,-1 4 7,4 3-2,3 1 1,-4 4-7,2-5-7,1 1-12,-2 1-13,-1-2-4,5-2-9,-8 1-3,-3-5-11,3-1-7,-2-3-3,-1 1-1,-4-4-9,4-1-4,-6-2-3,-1-7-5,-3-1-1,0 0-6,-3-12-5,-1 3-6,4-9-5,0-7-12,4 1-6,-4-5-5,6-1-5,7-3-1,1 1-1,6-6-2,0 1-10,7 5-14,-4 1-31,0 5-29,4 0-23,-4 3-25,4 4-34,0 1-56,0 1-136,-8 1-248,1 4-129</inkml:trace>
  <inkml:trace contextRef="#ctx0" brushRef="#br0" timeOffset="1050.35">3639 1200 1596,'4'18'-39,"3"-4"50,-4 1 14,7 2 7,-4-4 16,2-1 13,2 1 8,-1-5 3,5-1 0,-1-2 5,1-5-2,2 0-4,1-5-3,-2-2-2,3-5 2,-1-5 0,-4 3 3,-1-6-1,3 0 4,-8-1-8,-1 2 6,-4-1 1,-4 4-6,2 0-5,-10-2-5,0 6-6,-3-1-2,-4 9-6,-3-2-1,0 4-4,4 4-3,-8 6 1,1 4-2,6 5-4,-6 7 1,6 0 2,4 3-4,-1 6 0,8 0-4,3 2-2,3 0-1,9-1-2,5 2 1,13-2-4,6-1-9,4-6-14,1 2-20,10-13-27,-1 2-29,-3-6-33,-2-6-35,6-4-43,-2-7-51,-2-3-125,-2-4-138,3-5-147,-12 0-151</inkml:trace>
  <inkml:trace contextRef="#ctx0" brushRef="#br0" timeOffset="1304.67">4527 1044 1687,'10'-17'-9,"-4"5"57,4-1 15,-6 4 13,0-3 30,-4 6 24,3-2 6,-6 1-1,-1-1-7,-3 3-6,-6 0-16,-1 3 3,1 2-6,-7 2-3,0 6-7,-3 2-1,-1 5 0,-2 5-4,3 5-3,3 10-8,-1 5-5,5 4-8,2 6-8,5 6 0,5 0-6,4-1-10,7 6-20,2 4-22,2-2-30,2-3-27,1-10-28,-1-3-15,-4-4-18,-1-8-29,2-6-19,-4-3-30,1-4-33,-4-10-56,-3-1-81,-3-4-66,-1-10-140,-5-4-76</inkml:trace>
  <inkml:trace contextRef="#ctx0" brushRef="#br0" timeOffset="1528.08">4300 1439 1701,'27'-25'44,"0"6"8,-1 4 31,4-1 19,0 4 4,-3 4 6,-1-1 0,8-1 1,-4 2-1,4 4-3,-4-2-11,-4 4-9,0 2-3,1 2-15,0 1-1,-7 1-9,-1 7-7,2-1-1,-7 7-5,-6 1-2,2 1-9,1 6-2,-4-2 1,-5 4-14,-2-2-13,5-2-19,-5 3-22,0-4-26,0-5-25,0-1-17,0-4-35,3 0-38,-3-4-54,2-6-86,2-2-104,0-5-234,-1-3-147</inkml:trace>
  <inkml:trace contextRef="#ctx0" brushRef="#br0" timeOffset="1633.8">4890 962 1758,'7'-24'-43,"-4"6"0,1 4 7,-1 5-4,-1 2 5,2 2-3,0 0-18,3 2-44,-4 1-108,4-1-187,-2 1 95</inkml:trace>
  <inkml:trace contextRef="#ctx0" brushRef="#br0" timeOffset="1895.89">5250 1062 1061,'27'15'84,"0"0"16,-7-2 0,-1-1 31,2-2 18,-1 0 4,-4 1 0,1 4-5,4-6-12,-2 6-7,-2-2-8,-1 1-8,5 2-10,-8 1 0,4-2-11,-4 3-7,1 3-11,-5-5-3,-6 4-16,5-1-3,-8 2-3,0-1-5,0-3-19,-8 3-13,-1 1-14,-1-6-19,-4 2-19,-2-2-23,-1-3-18,-3 1-27,0-2-24,0-4-31,4-5-39,-1-2-69,-1-2-105,6-5-265,-1-4-138</inkml:trace>
  <inkml:trace contextRef="#ctx0" brushRef="#br0" timeOffset="2089.38">5520 1070 1793,'21'-8'12,"-1"1"14,-7 4 33,1 3 35,-1 3 24,-4 4 18,2 7 12,2 5 15,-7 3-4,5 6-7,-1 7-9,-1 11-17,-2 0-12,4 4-10,-2 4-16,7 4-30,-2-5-28,-4-1-36,1 2-31,-2-5-29,1-2-31,-4-2-31,2-7-32,-2-4-30,-2-1-14,-4-8-60,2-2-135,-4 0-272,-11-8-166</inkml:trace>
  <inkml:trace contextRef="#ctx0" brushRef="#br0" timeOffset="2383.59">2296 2305 1716,'-4'0'-179</inkml:trace>
  <inkml:trace contextRef="#ctx0" brushRef="#br0" timeOffset="2706.24">2292 2307 1541,'0'3'24,"0"-3"5,7 0 27,-4 2 14,-3 0 1,0-2-3,8 3 4,-8-3 4,0 2 5,0-2 2,3 3 2,-3 0 6,0-3-4,-3 2 3,3-2-3,-5 5-7,5-3-7,0 1-6,5-1 4,1 2 7,10-2-4,11-1-4,9 4 1,18-4 0,16-1 13,27-1 22,48-5 22,16 4 10,17-4-17,9 3 8,6-1 12,7-1-9,-5-1-10,4 1-13,-6 1-8,-7-4-9,-9 6-7,-3-3-9,-14 2-6,-10-1-10,-10-1-5,-37 2-3,-19-1-8,-18-1-2,-9 4-6,-7-1-3,-3-2-8,-4 2-4,-6-3-12,-5 5-10,3-5-11,-12 3-18,-1-1-18,-4-2-20,-6 2-29,3 1-23,-6-3-32,-5 3-26,-2-6-32,2 3-45,-4 1-45,-4-7-74,-2 2-159,2-4-40,-8-3 75,-2-3-124,2 0-120</inkml:trace>
  <inkml:trace contextRef="#ctx0" brushRef="#br0" timeOffset="5694.21">8122 1552 1667,'10'3'-93,"-7"-1"-5,1-2 113,-1 5 19,1-3-8,-1 1 2,-3-1 14,3 1 13,-3 0 4,0-1 4,0 1 2,0 1 2,-3-1 3,0 3 3,-1 2 6,-3-2 6,4 4 0,-1 5 5,-2 5 4,3 4 2,-4 7 1,0 5-5,4-2-6,-4 7-8,1 5-7,2 3-5,1-3-7,0 5-4,-1-9 0,4 0-16,-4-1-5,8-4 2,-8 1-1,8-4-11,-4-1-10,4-5-25,-4-3-24,0 0-34,3-5-36,-3-3-27,3-2-33,1-1-46,-4-5-108,3-1-133,0-4-209,-3-4-158</inkml:trace>
  <inkml:trace contextRef="#ctx0" brushRef="#br0" timeOffset="6044.79">7851 2000 1689,'-3'-5'-122,"0"5"94,-1-3 14,4 3 4,-2-3 11,2 3 28,-9 0 11,4 0 11,1-1 9,1 1 10,3 0 6,0 0 4,-7-3 3,5 3 5,2 0-1,0 0 0,0 0 12,9-2 3,3 2 8,6-3 5,3 6-4,1-3 2,13 0-7,1 0-10,1 0-16,5 2-8,6 1-2,-5-2-9,1 2-11,2 0-24,-9-3-28,0 2-34,-1-2-38,-3 3-45,-3-6-54,4 6-53,-8-6-140,4 1-151,-6-5-152,0-1-163</inkml:trace>
  <inkml:trace contextRef="#ctx0" brushRef="#br0" timeOffset="6471.64">9480 2022 1707,'0'0'-100,"-4"3"-77</inkml:trace>
  <inkml:trace contextRef="#ctx0" brushRef="#br0" timeOffset="6713.99">9473 2027 1295,'-7'3'-19,"3"-3"18,4 2-9,0-2 23,-3 2 5,3-2 15,-6 3 5,6-3 9,-3 2 2,-4-2 4,3 0-1,1 4 0,-1-4 2,4 0 1,-6 0 1,3 2 1,-4-2 1,7 0-2,-3 1 0,-1-1-3,4 0-3,0 0-5,0 0-3,0 0 2,20 0 3,-6 0 0,5-1 2,2-1-5,6 2 3,3-4 1,3 2 1,2-1-1,3 1-7,-2 0-3,1 2-7,0 0 0,0-3-3,-4 1-5,3 2-1,-2-3-5,-4 3-7,-3 0-27,-4-3-27,1 3-29,-4-2-28,-1 2-35,2 0-59,-5-5-122,1 3-358,-7-6-169</inkml:trace>
  <inkml:trace contextRef="#ctx0" brushRef="#br0" timeOffset="7126.49">10970 1610 1724,'0'-3'-112,"7"3"96,-1 3 33,-3 0 12,5-3 4,-5 1 22,0 2 19,-3 0 4,-3 4 16,0 1 2,0 7 9,-5 3 9,2 2-3,2 11 4,-5 2 3,-2 12-9,1 3-11,0 5-9,0-4-10,4 6-1,-4-2-13,3-3-6,0 2-5,1-4-10,2-6-17,1-4-26,0-4-24,3-2-26,0-6-33,-4-3-27,4-3-25,0-2-61,0-9-111,-3-1-166,3-3-198,0-8-164</inkml:trace>
  <inkml:trace contextRef="#ctx0" brushRef="#br0" timeOffset="7250.16">10650 1820 1713,'-8'-11'-174</inkml:trace>
  <inkml:trace contextRef="#ctx0" brushRef="#br0" timeOffset="7703.95">10630 1797 1596,'-3'-5'39,"-4"0"3,3 0 23,-2 3 11,3-1 2,-2 1 2,0-1 2,1 1 1,4-1-5,-7 0 1,7 2-4,-6-2-4,3-2 4,-2 2-1,5 2-2,-2-5 0,-5 4-5,7-4-5,-4 3 6,1-4-2,6 2-11,1-3 0,0-1-3,6-1 1,3 3-7,7-5 1,0-2 8,3 2-8,4-6 2,3 3 0,2-1-4,-2-1-3,4 2-4,-4 1 1,0 1-3,0-2 4,-3 2-7,-3 1-3,-4 2 2,-1-2 6,-2 4-3,1-1 7,-6 1 5,1 4 5,1-4 3,-4 2 1,-4 0-1,5 5-2,-4-2-4,2 3-9,-2 0 1,-3 3-3,2 1-1,1 7 7,-1 1-1,1 6 0,3 4 4,-3 4 3,6 3 0,4 3-1,0 9-2,6-2 2,-3 7-5,3-5-1,1 0-2,5 9-6,5-5-1,-8-5-3,1-3 0,0-1-4,-4-4-4,-2-4-2,-2-1-1,-2-5-2,-1-1-2,-2-1-4,-1-6 0,-2 2 2,2-3-3,-4-1-1,-1-3-2,1 2-9,-2-6-26,-1 0-26,2-3-35,-3-2-40,-1-2-49,2-3-56,-2-3-75,-4-4-98,0-3-244,0-8 31,-4-2 86,4-2-192,4-11-217</inkml:trace>
  <inkml:trace contextRef="#ctx0" brushRef="#br0" timeOffset="9904.48">12484 1880 786,'0'-3'-110,"0"3"41,-3 0 196,3 0-24,-3-2-27,3-1-16,0 3 6,-9-3 2,9 3-1,-2-2 2,-1-1 3,0 3 2,-4-2-5,7-3-9,0 3 0,-3-3-7,3 0-8,3-2-2,1-1 3,-4 4 3,6-8 6,4 4-3,-3 2 4,0-2-3,2 1-1,4-3-1,-2 2 0,2 1-2,4 2 2,-1-2 0,1 2-8,-1 1 1,1 2 3,0 2-1,6 0-2,-3 2-4,3 4 1,2-3-3,-6 1-3,5 1-1,-7 5-2,2-2 0,-2 2-3,-4-1-3,-2 2 0,-2-2-3,-5 7-2,2-4-5,-10 3 1,4 0-2,-6 0-2,-3 0-1,-2 0 0,-2 0 1,2 0-5,-1 0 2,-6-1-3,6-2 3,-1 0-4,-2-2 0,3-3-1,1 3-2,4-3 3,-3 2-2,-1-1-1,6-4-4,-2 1 1,0-2 0,5 1-4,-6-1 4,5-1-4,3 1 1,0-1-1,0-2 2,11 3-1,-9-3 0,5 0 3,3 2 4,-2 1 6,4-1 4,-2 3 2,3 3 6,1-3 2,2 2 3,-2 2 5,0 5 3,-2-4-2,3 5 2,-2-3 1,-1 5-4,-4-1 1,2-1 4,-8 2-2,2-2-2,-4 1-3,0 1-3,-6-2 3,-1 2 1,-4 0-2,-1 0-3,-6-4-7,2 3 1,-4-4-1,1 1-1,-2 0-10,-3-4 4,1-1-3,1-1 4,-3-2 2,2 0-19,0-5 9,3 0-7,-3-2-13,-1-3-10,1-2-13,3-4-10,3 2-24,-2-2-21,5-2-25,1 1-22,6 0-21,3 0-43,-2 0-46,3 0-137,6-3-135,-3 3-80,3-3-100</inkml:trace>
  <inkml:trace contextRef="#ctx0" brushRef="#br0" timeOffset="11076.56">13888 1764 1534,'3'6'-93,"4"-1"83,-4-3 3,4 3 1,-3-2 5,-1 1 23,-3-1 12,0 2 0,0 0 8,0-1 7,-3 4 6,-1 1-5,-3-5 0,0 4-1,-5-1 0,1 1 3,-2-1-4,3 0-1,-4-2-2,-2 1-4,2-1-2,-2-1-3,-1-1-2,-3 3-5,3-4 4,1-2-1,0 0 2,-2 0 0,6-2-3,-7-4-2,7 0-7,-1 2 3,3-4-4,0-1-2,0-1-2,3-1-3,4 2-2,0-3 0,-1 0-2,4 0 0,4 3-1,-1 1-2,2-2 2,4 3 0,0-1-3,1-1 1,3 3 4,4 0 1,0 2 1,-1 4 6,4-2 1,-3 2 8,3 0 5,1 2 2,-2 2 2,4 4 10,-3 4 3,4 0-2,-8 2-6,5 1 4,-5 7-5,1 2 0,-4-2-3,1 5-3,-4-4-1,-4 4-2,2 0-2,-5 1 2,3 2-7,-6 0-1,0 0-2,0-3 0,-3 6-2,-3-3-6,-2 0 1,2-5-2,-4 3 1,0-6-3,0 1-7,-3-1 3,2-1 1,-2-4 2,-4 0-6,4-2 5,0 0-1,-4-2-5,0 0 2,4-7 1,-4 2-1,0-5-1,1-1-1,0-2 3,-2-5-8,-2 0 0,0-4 0,4-4-1,-1 0 1,4-2-1,3-2 3,-4 2-4,8 0 3,-1 0-4,4-1 4,0 4 2,3-1-5,3 1 1,0-1 1,4 4 4,3 1-7,0-2 5,0 5-6,3 0 6,4 0 0,-1 5 0,2 3 2,4-1 5,-2 6-1,8-1 2,-2 3 0,1 2 4,3 4 0,0-1 6,0 2 1,4 1 2,-1-2-4,0 2 4,0 0-1,1-3-7,-4 2 9,0-4-10,0-1 7,-4 1-2,1-3-3,-3-3-4,2-1 0,-3-1-1,1-3-2,-4 0 0,3-4-1,-3-3 7,0-3-7,0-4 4,0-3-14,-3-6-5,-7 0-19,0-7-20,-4-1-7,-2 0-18,-1 3-18,-3-3-23,0 5-23,0 2-23,0 4-33,0 0-34,-3-2-73,3 5-183,-4-7-195,8 2-172</inkml:trace>
  <inkml:trace contextRef="#ctx0" brushRef="#br0" timeOffset="11359.8">15856 1598 1711,'3'-5'-248</inkml:trace>
  <inkml:trace contextRef="#ctx0" brushRef="#br0" timeOffset="11576.22">15859 1577 1277,'3'-8'-37,"-3"1"4,0 2 17,0-2 17,4 2 17,-4-1 9,0-1 11,0 2 10,0 4 5,0-5 3,-4 4 1,4-4 1,-3 6 2,3 0 13,-3 6 16,0 2 4,-1 1 2,0 8 1,1 3 3,-3 3-2,2 7-4,1 4 2,0 7-3,-4 7-6,3 1-8,1 4-7,0-1-7,3 1-4,-3-1-6,6 1-8,-3-4-5,3-1-4,0-9-16,1 0-22,-1-6-27,1-6-33,-1-3-31,0 0-27,1-4-50,-4-8-60,-4-2-119,4-3-127,-6-5-58,-1-4-35</inkml:trace>
  <inkml:trace contextRef="#ctx0" brushRef="#br0" timeOffset="12040">15255 1676 1371,'4'-6'-48,"2"0"52,-3 1 5,5-2 2,-5 2 15,3-3 25,4 1 3,1 0 10,-2-4 1,4-1 10,5-1 2,-1-1 2,-1 1-4,4-2 0,-4-2-5,5 1-2,-1 2-3,-1 1-3,-3-2-4,5 3-1,2-3-2,-2 1-4,-1 2-1,-1 3-8,2-1 4,-1-2-4,-1 1-3,-2 2-5,2-3 6,2 6-8,-4-2-3,0-2 2,-1 3-2,-2 2-2,-1-2-2,0 1-1,-3 1 0,4 1-2,-1-1 3,-3-1-3,0 0-1,0 5 7,4-2 4,-5 3 5,1 0 0,4 0 8,-4 4 2,4 4 2,-5 4 8,4 4 1,-2 4 6,2 11-7,1 1-11,-1 11 7,-1 1-7,6 7-5,2 6 0,-1 0-11,5 1 2,-1-1-12,4 2-16,0-5-36,6-4-17,1-4-32,-8-8-38,8-6-46,-4 2-57,-5-12-112,5-4-228,0-5 41,-6-4-97,0-4-117</inkml:trace>
  <inkml:trace contextRef="#ctx0" brushRef="#br0" timeOffset="12988.46">17399 1809 1599,'11'3'-63,"-5"-3"49,1 6 3,3-6 1,-3 5 25,-4-1 20,4 1 11,-4 1 9,1 1 2,-2 0 0,2 1 4,0-1-5,-8 1-1,4-2-6,0 2-2,0 1-2,-4-5 0,2 4-2,-5-4-1,3 2-5,-2-1 0,-5-3-2,5 1-4,-4-1 0,0-2-1,-5-2 2,4-1-5,-3 1-1,1-3-1,3-2-6,-2-4-2,1 2-1,4-4 0,0 0-2,3 1-1,4-4 0,0 3-4,4-4 2,3 2-2,0 3 2,2-3 0,5 3 3,-1 0 0,4 0 7,-1 6 4,5 0-2,-5 1 0,1 3 0,2 4 2,-2 1 7,4 5 2,-1 4 4,-4 3 5,0 3 4,1 1-4,-4 4 0,1 4-1,-4 1-8,-3 0 1,0-1-5,-7 3 0,0-2-5,-7-1 0,3 5-4,-6-1-2,1-1-1,-5-3-4,0 1 3,-5-1-3,-4-1-3,-1-4 0,0 0-1,1-4-3,-3 0-1,-1-1 5,4-5-8,-4-2 1,4-3-4,-1-4 1,5-3-7,-2-3 4,1-4-4,4-6 1,-1 1 0,10-2 0,1-3 0,6 3-2,0-1 3,6 0 2,1 1 4,7-3-4,2 5 0,4 0 0,4 4 3,2 4 2,4 1 1,-5 3 4,5 3-2,-2 4 5,6 6-3,-4 2-1,0 3-2,-4 4 2,4 0 0,3 6-3,-3-1 3,-3 4-4,0 1-3,-6-7-6,1 2-21,-5-2-21,0 0-26,0-6-24,-8-1-30,5 0-28,-1-3-31,1-3-50,-4-3-125,-1-6-123,-1 2-106,1-5-91</inkml:trace>
  <inkml:trace contextRef="#ctx0" brushRef="#br0" timeOffset="13702.3">18377 1743 1539,'7'-6'-63,"-1"3"65,-4 0 1,7 3 3,-3-1 7,1-2 19,-1 1 2,0-4 5,-1 1 4,4 3 4,-2-3-2,4 0 6,-6 0-2,6 0 2,2 2-1,-3 2 0,0 1-2,0-3 4,3 0-2,4 1 0,-4 2-1,0 2-3,5 1 1,-2 0-5,0-2 1,2 5 0,-6 1-4,2 1-2,0-1-1,-2 3 0,-4 0 3,2 4 2,-4-2-4,-3-3-4,0 4-6,-3-1 1,0 3-4,-3-1 0,-3-2-3,-1 0-2,-3 0-4,0-2-1,0 2 3,-4-1-4,2-1 0,-2-2-4,0 1 0,2-4-2,1 3 2,2-1-2,-1-2-3,2 3-4,2-4 2,2-1-3,-2-1 0,6 4 2,3-3-1,0 0 1,1-2 0,2 2 0,4 2 0,-2-2 5,4 1 4,-2 4 3,4-1 7,0 3 10,-2 3 4,2 0 6,0 2 0,-5 2 4,2 0-8,-5 3-1,-2 3 0,-1-3-1,0 2-4,-6 2 4,0-5-13,-1 3 5,-6 0-4,3 2-2,-6-5-3,-4 6-2,-2-5-4,-5 3-1,4-6-1,-7 0 2,4-5-5,-1 2 0,-2-4 5,3 0-6,-1-5 0,5-3-9,-5-2-3,4-2 5,4-3-9,-1-8 2,4-2-1,5 0-5,5 0 1,6-5 0,5 1-3,1 0-1,12-3-2,0 2 3,7 3-20,4-1-15,-2 3-30,0 0-31,0 5-37,-2 1-32,2-2-37,-7 2-75,1 0-154,0 2-207,-12-3-151</inkml:trace>
  <inkml:trace contextRef="#ctx0" brushRef="#br0" timeOffset="14282.74">19597 1064 1640,'0'0'-52,"7"0"18,-7 0 0,0 0 10,0 0 23,0 0 13,0 6 1,-3 0 18,-4 3 16,0 3 13,1 6 13,-4 4 13,0 8 4,-5 17 8,3 11 6,-6 7 1,-1 28 5,-2 7-6,6 7-6,-5 1-2,3-1-13,4 0-5,-2-2-4,3-7-8,6-16-9,-1-12 0,0-2-10,4-8-2,-4-6-8,7-3-5,-3-6-8,3-5-20,0-8-13,0-2-17,0-3-13,-3-3-19,3-7-26,-4 1-27,4-5-31,4-4-35,-1-3-51,-3-4-138,3-2-310,-1-8-170</inkml:trace>
  <inkml:trace contextRef="#ctx0" brushRef="#br0" timeOffset="14525.1">20388 1944 1716,'2'0'-178</inkml:trace>
  <inkml:trace contextRef="#ctx0" brushRef="#br0" timeOffset="14961.21">20408 1935 1490,'10'-5'-16,"-8"0"-2,6 0 19,-1-2 14,-4-4 8,4 2 9,-4-3 15,-1 0 4,-2 0 2,4 0 6,-8-1 4,2 1 11,-1-2-2,-7 2-1,-5-2-5,0 1-5,-10 3-2,0-2-4,-10 1 3,0 4-4,-3-1-6,2 6-1,-7-1-6,7 3-3,-5 5-2,1 1-7,0 0-2,7 6 0,-1-3-3,8 9 0,3-1 0,2 5-3,8-1-1,7 1 1,2 3-1,4 0 6,4 3-1,6 4 4,-1 1 13,12 4 7,-1 1-2,-1-1 4,8 1 3,0-3 2,3-1-8,-3 2-2,-8-9-9,1 1 9,1-3-6,-5 0-8,-2-5-4,-5-3-2,-2 0 0,-4 0 3,-3-5-9,-3 0 4,-7 0-8,-3-5-3,-4 4 0,0-7-1,-2-1 4,-5-3-10,1 0-3,-1-5-1,-2-2-7,-1-6-1,4-4 1,-1-2 1,5-5-8,8 2 4,5 0 2,6-4 2,6 1-4,5-2 2,8-1-1,5 1 1,9-2 0,7 2 1,0 0-18,0 3-15,0 0-19,4 0-28,-5 5-32,-5-2-37,-1 3-36,0 1-55,-3 2-159,-4-3-100,-8 0-100,-2 4-102</inkml:trace>
  <inkml:trace contextRef="#ctx0" brushRef="#br0" timeOffset="16418.46">21202 2109 1542,'-7'5'-17,"7"-1"10,0-2-1,-3-1 3,3 4 15,0-4 14,0 5 2,0-4 5,3 2 7,-3-1 4,7 2 4,-7 0 3,6-2 0,1-1-5,2 1 1,5-1-5,2-2-2,5 0-5,-1 0 0,4 0-6,-1 0-4,7 0-4,-1-2-5,9 2-21,-8-3-18,5 3-23,3-2-19,-2-3-29,1 2-30,3 1-64,3-4-347,1 0-39</inkml:trace>
  <inkml:trace contextRef="#ctx0" brushRef="#br0" timeOffset="17025.04">22819 1712 1407,'0'0'-108,"0"0"102,0 0 14,0 0 8,0 0 10,0 0 11,0 0 11,-7 7-2,4-4 5,-3 2-3,-5 2 5,1 4 4,1-1-5,-8 5 0,4 0 1,-8 5-2,1 1-5,-3 3-3,3 1-2,0 1-4,0-2-3,0 1 0,-1 1-7,2-2-2,2-2-2,11-1-1,-12 0-3,8-3-3,1 0 2,2 0-4,3-3 2,1-3-3,3 3 0,3-6-1,1 2-4,10-2 2,-12 3 1,12-5-5,0-2 2,2 2 0,4-5-1,4 3 2,-1-2-1,7-1-2,0-2 0,7 0 0,-1 0-1,15-2 2,-8-1-1,7-2-3,3 3 4,-3-4-3,0 5-1,0-2 0,-6-2-2,-1 1 3,-3-1-1,0 2-6,-10-3-13,0 1-17,-4 0-23,2 0-20,-9 0-22,8 0-20,-13 0-34,-5-5-72,1 1-357,1 1-81</inkml:trace>
  <inkml:trace contextRef="#ctx0" brushRef="#br0" timeOffset="17294.32">22896 1748 1607,'0'0'-20,"0"7"25,0 2 41,0-1 25,0 9 9,-3 6 18,3 4 8,0 9 5,0 3 2,-3 15-4,-2 3-3,-1 7-5,3 4-8,-4 2-6,4 0-4,0-3-14,3-4-9,3 6-3,0-8-6,4-4-6,-4-1-24,3-5-27,2-5-34,-2-8-34,1-8-37,6-1-49,-3-8-63,0-9-137,7-4-115,-4-6-86,1-7-64</inkml:trace>
  <inkml:trace contextRef="#ctx0" brushRef="#br0" timeOffset="17932.12">24520 1610 1454,'16'10'-57,"1"-3"45,-3 1 21,-14 1 13,0 2 12,0-2 19,-7 0 7,0 0 3,-6 1-3,-1 3-2,1-6-2,0 3-1,-1-2-1,4-1-1,-1-1-4,2-1-3,-1-1-4,-3-1-4,-4-3-2,6 0-1,-1-3-3,-1-1-3,-2-1 1,3-4-2,2 0-2,-3 1 1,3-2-2,3-2-2,-3 2-2,7 1 1,-7 1 3,5-4-2,3 6-5,2-2 5,7 3 9,-4 3 0,4-1 1,-2 3-3,5 3 2,5-1 6,-10 8 2,5-1-1,5 5 4,0 1 9,0 2-6,-2 3 1,-6 3 4,-1 2 0,4 5-9,-3 0 9,-7-3-4,2 0 5,-4 6-12,-5 0-1,-3 0-2,-1-4-2,-1 2 2,-6-2-11,3-4-2,-12-1 1,7 0-7,-10-5-3,4 1 1,-4-3-5,0-5 2,3-3-1,0-1-9,4-3 4,-4-5-5,-3-5 0,6 0-2,2-6-1,1-2 1,4-4-5,11 2 2,-1 1 0,4-2 0,6 4-1,4-1 2,10 1 5,-4 2-4,7 3-1,4 4 8,-2 3 14,16 5 7,-5 5 20,0 7 5,7 7 10,4 2 8,-11 6-2,10 9-3,-3 2-4,-3-1-8,-1 0-3,-6-4-3,0 2 1,0-5-20,-10 1-15,4-7-40,-7-3-30,-1-2-35,-2-6-29,-1-1-46,4-1-71,-11-8-78,7-4-213,-2-7-40,2-3 65,1-6-94,-5-8-96</inkml:trace>
  <inkml:trace contextRef="#ctx0" brushRef="#br0" timeOffset="38302.21">3936 3915 368,'-3'-3'-29,"0"-2"215,3 0-28,-4 3-28,2-1-22,-2 1 3,-1-1-1,3 0-1,-6 1-1,6-3 5,-1 3 0,-1 0 5,2-1 1,-7 0 2,9 3-9,-2-2-8,-1 2-4,-2-3-7,5 2-8,0 1-4,0 0-9,0-6-7,5 4 0,0 2 5,6-3 2,3-2 1,0 1-7,5 3-5,4-2-5,1-2-5,9 0-5,0 0 2,1 0-16,6 0 3,0 0-7,0 0-3,0 0-1,-6 0-3,2 3-12,-6-1-22,0 3-21,-3 0-24,-4-3-27,-3 3-23,0 3-23,-3 2-28,-4 0-24,-3 3-38,-7-1-79,1 3-127,-8 0-158,-2-1-84</inkml:trace>
  <inkml:trace contextRef="#ctx0" brushRef="#br0" timeOffset="38535.03">3956 4238 1647,'4'4'34,"2"1"17,1 1 24,4-2 15,5 1 14,-6-3 0,10 1 7,-4 0 5,4-3 1,7 2-2,6-4 1,2-1-9,1 0-8,7 1-10,4 0-17,-4-3-19,1 0-34,-4 0-39,3 1-50,-3 1-57,-3 0-67,-7-3-125,0 4-199,-7-4-119,-7 2-133</inkml:trace>
  <inkml:trace contextRef="#ctx0" brushRef="#br0" timeOffset="39304.65">6598 3647 1503</inkml:trace>
  <inkml:trace contextRef="#ctx0" brushRef="#br0" timeOffset="39501.11">6625 3633 1423,'10'-6'-16,"-1"0"20,2 2 18,-5 1 11,1-2 4,-1 3 5,2 0 2,-5 4 26,-3-2 11,2 7 14,-2 4 3,0 2 11,0 1 3,0 9 6,0 2-1,-2 2 1,2 8 3,-3 0-2,6 2-13,-1 4-2,-2-1-15,4 0-6,3-3-8,-1 3-7,2-2-10,1-3-4,1 0-8,1 0-21,-2-5-21,1 0-31,-3-5-32,-3-3-35,-1 4-39,-3-9-44,-3 3-50,-8-6-64,5-3-145,-11 2-80,4-8 6,-6-1-15</inkml:trace>
  <inkml:trace contextRef="#ctx0" brushRef="#br0" timeOffset="39846.19">6304 4127 1336,'-3'-2'-44,"3"2"15,0-3 20,0 3 20,0 0 20,0 0 22,0-5 14,0 5 11,0 0 10,-3-3 2,3 3 5,0-2-3,0 2 7,6-2 4,1-3 7,3 3 1,10-4 11,3 1 6,11 1 5,9-1 11,7-3-12,7 3-6,9-3-10,-4 3-13,9 0-6,3 0-14,0 3-5,-1-1-12,0 0-2,1 1-22,-4 0-35,-13 2-38,-4 0-38,-4-3-49,-8 3-71,-1 0-61,-7-2-124,-6 0-208,-10-4 52,-1 4-8,-6-1-40</inkml:trace>
  <inkml:trace contextRef="#ctx0" brushRef="#br0" timeOffset="40203.61">8172 4091 1336,'-3'0'-164</inkml:trace>
  <inkml:trace contextRef="#ctx0" brushRef="#br0" timeOffset="40416.46">8162 4092 1114,'0'0'7,"-4"0"15,4 0 7,0 0 10,0 0 13,0 0 6,-6 0 7,6 0 10,0 0 2,-6 0 9,2 0-2,4 0 4,0 0-2,-3 3-11,3-3 6,0 0 13,13-3 8,-3 3 2,4-1-2,2-2 1,7 3-4,4-5 12,3 1-9,3 0-4,7-1-9,1 0-9,2-3-3,1 3-7,-1-2-12,-1 1-6,-1 2-3,-1-1-8,-7 0-29,-1 2-30,-2-2-34,-2 4-42,-1-5-43,-7 4-46,0-2-43,-4 0-74,-2 0-186,0-2-189,-5-2-171</inkml:trace>
  <inkml:trace contextRef="#ctx0" brushRef="#br0" timeOffset="40540.12">9356 3662 1599</inkml:trace>
  <inkml:trace contextRef="#ctx0" brushRef="#br0" timeOffset="40724.64">9383 3652 1545,'10'-2'-3,"-4"-1"20,4 1 18,-3 2 11,-3 0 11,2 0 8,-6 0 7,3 5 12,-3 0 10,0 4 10,0 7 3,-3 4 9,0 5 1,0 2 2,-1 9-9,1 1-4,-1 1 5,1 4-7,-1-2-9,1 2-17,3-1-5,0 1-9,0-2-1,0 0-12,3-3 0,1-3-21,-1 2-37,-3-11-33,0 1-36,4-4-35,-8-2-38,4-3-58,0-5-54,-7 0-117,1-8-166,-1-2-47,-6-4-92</inkml:trace>
  <inkml:trace contextRef="#ctx0" brushRef="#br0" timeOffset="41130.55">9005 3820 1578,'0'-8'-44,"0"1"28,0 2 24,0 0 24,0-2 25,-3 2 13,3-1 8,0 4 6,-3-3 2,3 2 3,0 0 2,0 3-2,0-7 3,3 5 4,4-3 3,-1 0-2,5-3 4,2 1-9,4-1-1,2-1 0,2-4 1,9-3-8,-4 2-6,5-4 6,-1 1-8,0-4-5,0 4 3,-4 0-2,1 1-1,-4 2-1,0 1 1,-2 3 8,-5-3-15,-2 6-1,-1 0-9,1-1-6,-5 5 3,1 3-8,4 6 14,-5 4 0,2 7 0,2 7 3,3 7-3,-2 1-4,-1 9-4,6 1-5,3 5-3,-3 2-2,5 3-3,1-3-5,5 3-7,-5-11-35,1 2-33,4-3-41,0-2-44,0-4-46,-3-4-62,6 0-66,-10-10-98,1-2-241,-4-8 40,0-2-140,-6-6-234</inkml:trace>
  <inkml:trace contextRef="#ctx0" brushRef="#br0" timeOffset="41753.1">10537 3805 1888,'-11'2'-96,"2"-2"19,-5 3 28,7-3 23,-2 0 25,-1 0 17,-1 0 8,5-3 8,3 1 6,-1-1-3,1-2 6,6-3 16,1 2 12,5-2 16,8 0 3,-1 0 6,8 1 1,3 0-6,0 1-5,-2 4-3,0 0-3,1 2-5,-3 0-6,1 2-6,0 3-3,-2 0-1,-2 3-5,1 1-6,-2 2-4,-2 2 1,-8 1-1,6 1-2,-12 2-5,0-1-2,-3 1-3,0 1-1,-6 2 1,-5 0-5,-2 0-5,0-3 0,-5 1-2,6-2 0,-6 1-5,6-2 0,-2-4 2,2 2-6,0-3-1,2-1-2,5-1-2,-2 1-1,-1-2 1,8-2-2,0-2-6,5-1 2,0 0 4,5-2-1,4 3 6,0-3-6,2 0 0,8 2 13,-4 0-1,7 1 5,3 2 12,-4 0 20,1 2 8,-1 4 5,1-2-9,-3 4 2,-1-2 0,-2 0-1,-5 5-5,-2-1-2,-5 3 1,-2-3-6,-7-1-6,-4 1-1,1 3-6,-11-1-16,1 3 1,-10-2-2,-1 2-14,-6-4-23,0 3-17,-6-4-23,-1-3-28,1 1-36,-5-3-35,5-3-43,6-2-56,0-5-96,3-5-207,4-2 3,3-3-86,7-8-143</inkml:trace>
  <inkml:trace contextRef="#ctx0" brushRef="#br0" timeOffset="42323.07">11628 3840 1650,'38'-6'-49,"0"4"11,-12 2 29,-5 0 22,-2 5 19,-8-2 34,-1 3 12,-5 3 9,-1 2 9,-4-5 2,0 4-2,-4 3-2,-1-3-7,-5 0-10,2 0-5,-4 0-7,2 0-6,-5 2-6,3-5-7,-2 1-4,0-3-3,-2 0-2,2 0-4,-2-2 2,0-3-2,-1-3-3,4 0-1,-4-1-5,6-6-2,0 0-1,3 0 2,5-2 4,-1 1 2,4-1 0,7-3 0,-1 2 8,5 1 4,5 0 1,0-1 4,6 5 1,-4-2 2,2 5 1,5 3 6,-3 2-5,1 0 12,-2 7-9,3 3 12,-2 3 5,1 4 1,-2 3-6,-2 3-6,-1 0-2,-6 3-4,3 2-7,-6 2-1,-2-5-5,-4 3-4,-6 0-2,0-4 0,-4 7-5,-6-4-5,-1 0-3,-2-1 1,-4-4-4,-4 0-3,0-2 1,-1 0-3,-5-5-1,3-5-2,-1 0 0,6-2-3,-6-6-3,10 1 3,0-6-5,3 1 1,7-4-4,5 2 1,-1-4-3,11 3 4,-1-5-2,7 3 2,9-1 0,0 4-3,4-5 0,4 7 4,4 0-1,2 4 0,-1 0 0,8 7 0,-1-2 3,-1 5-2,2 1 2,-3 1-7,-2 2-33,-5 4-43,0-5-43,-6 5-49,-5-5-56,2 0-69,-7-3-77,-4 1-187,-2-3-27,-2-5-159,1 2-237</inkml:trace>
  <inkml:trace contextRef="#ctx0" brushRef="#br0" timeOffset="42759.89">13537 3783 2000,'8'-12'-54,"-5"5"28,0 0 20,1 0 14,-4-1 13,3 3 9,0 3 27,-3 2 20,7 7 9,-3 6 8,-2 7 6,2 2 2,-1 3-5,1 11-4,-1 1-2,-3 1-9,3 1-7,4 9-3,-3-6-9,5 3-9,-2 2 4,3-1-15,0-4-32,-4-2-27,3-5-37,0 0-45,-3-4-39,-2-4-34,-2-5-33,-2-4-32,-6-1-87,0-6-354,-5-2-172</inkml:trace>
  <inkml:trace contextRef="#ctx0" brushRef="#br0" timeOffset="43142.35">12878 3889 1814,'6'-19'-42,"7"7"22,4-1 37,-4 0 24,1 3 9,6 0 10,-3 0 7,0 0 8,-1 3 7,4-7 1,0 5-1,3-3 4,-2-1-1,2 1 0,0 0 3,0-1-9,4-3 0,-7 2-2,7-1 0,-7 2-7,0-2-4,0 2 3,0 1-4,0-1 6,-4 1-1,4-1-7,-2 4 3,-2-4-10,4 1-2,-1 2 1,2 0-6,-4 2-6,-1 1 0,4 1-8,1 5-5,-2 1 14,5 4 5,-1 4-2,3 2 0,4 5 1,0 5 0,0 7 2,1 6-2,-1 1-1,0 4-2,3 10-6,-3-2-1,0 8-4,1-4-5,-6 0 5,2-8-37,-3 1-32,-1 2-39,1-5-42,-2-3-52,-4-3-60,2-5-66,-7-3-85,1-2-202,-5-7-13,1-4-102,-7-4-189</inkml:trace>
  <inkml:trace contextRef="#ctx0" brushRef="#br0" timeOffset="43817.89">15112 3878 1761,'7'2'-58,"-4"0"17,4 1 19,-1-1 18,-2 0 22,-1 1 12,0 0 11,0-1 1,5-2 0,-8 3-6,3-1 1,-3 1-3,3-1 2,-3-2 1,-3 5-4,0-2-2,-5-1-4,2 2-2,-1 0-2,-2 1-6,-2-2 0,-2-1 0,-4-2-2,4 3 1,-4 0-3,1-3-1,-1-3-5,1 0 2,2-2-2,1-4-1,3 0-1,-4-3-2,8-1 1,2 1 4,1 0 1,6-5 0,4 1 11,3 0 15,4-1 7,2 5 6,1-3 2,6 2 4,0 3-5,0 0 0,4 5 1,0 3 10,3 2-1,0 5-3,-3 2 6,6 6-5,-6 7 11,3 0-8,-6 2-1,-2 6-4,-5-3-9,-4 5-1,1 0 0,-7 0-8,-1 2-5,-6-4 2,-6 4-8,-1-1 2,-7-2-3,-2 1-6,-4-2 0,-7-3-6,0-3 4,0 2-7,-3-5-5,-6-2 0,3-2-5,-1-3-9,4-3 6,0-6-8,7-3-3,0-3-4,0-6 2,5 0 1,9-2-3,-1-1 2,6 0 1,4-1 2,4 1 1,6-3 3,3 0 1,7 5 1,4-3 4,2 6 1,1 4 6,3 1 1,3 7 2,-3 2 0,7 3 5,-1 7-1,1 3-1,4 6 2,-2 1-5,-2 4 1,-4-2 2,0 4-1,-3-3-9,-6-3-37,-2 1-31,-4-3-37,2-3-43,-8-2-33,3 0-32,-10-7-92,-1-3-185,2 0-24,-1-8 6,-5 0-13</inkml:trace>
  <inkml:trace contextRef="#ctx0" brushRef="#br0" timeOffset="44366.48">15853 3878 1455,'30'-18'45,"0"0"5,-3 3 16,-2 2 19,-4 1 11,-1 2 7,-1-2 9,5 3-4,-4 0 1,4-1-5,-1 0-5,3 0-14,-2 5 0,-1-2-7,1 1-10,-5 5-8,2 1-3,-5 0-2,1 4-9,-4 4 0,1 2-4,-8 2-4,1 0-7,-4 4 4,-3-2-7,0 4-5,-3 0 1,-4-1-1,1 4-2,-4-2-6,-1-1-1,-1-1 0,1-1-1,-2-2-5,0 1 5,2-5-4,2 2-2,2-1 1,0-4-1,0 1-2,4-1 0,0-2 0,3 1-1,0-4 1,6 0-8,-2 1 3,6-3 2,0 0 2,3 0-5,4 0 3,0 0 3,-1 2-5,5 0 3,2 1 4,-4 2-1,5 3-1,0-1 3,-5 2 1,-3 5 2,1-2-2,-6 1 3,-1 2-3,-4 0 2,-3-3-1,-3 6 0,-3-3-3,-3 2-3,-4 1 4,-4 0-1,-2-3 1,-8 2-6,-2 0 2,-1 0 0,-3-1 3,0-1-3,-4-3 1,4-2-5,0-2 1,0-6-5,4 1-3,6-3-2,0-5-7,7-1-12,5-1-4,5-3-3,6-2-5,5-2-12,5-2-11,4-2-21,9-2-14,1 0-17,3-1-25,3 2-31,8-3-64,-2 0-159,-9 1-145,0 1 19,0-2-23</inkml:trace>
  <inkml:trace contextRef="#ctx0" brushRef="#br0" timeOffset="44812.27">17083 3207 1389,'-3'-2'-46,"-1"2"23,4 0 34,0 12 17,0-2 22,0 5 17,0 7 22,7 6 20,-1 7 13,2 13 9,-2 4 4,4 16-2,-4 1 1,5 5-10,5 23-9,-5-15-10,-2-7-9,1-3-10,1 6-8,5 17-5,-2-12-5,-1-13-6,-4-1-8,5-1-2,-1-6-21,-2-10-38,-5-9-44,4-5-43,-7-5-46,8-3-55,-8-10-89,0-5-200,4-5-25,-1-6-5,-4-6-17</inkml:trace>
  <inkml:trace contextRef="#ctx0" brushRef="#br0" timeOffset="45422.96">18014 3807 1402,'6'0'-33,"4"0"17,-3 0 10,0 0 10,2-2 15,-2 2 7,3-3 12,-3-2 1,3 0 6,-3 1 4,-1-4 0,-2-2 0,-1-1 1,-3-1-7,0-3 1,-3 0 1,-1 0-1,-9 0-3,0 0-1,-8 0-1,-2 3-1,-3 0-5,-1 0-6,-3 5 3,0 2-4,-3 3-3,-5 2-3,5 2-3,-7 6 1,7 2-3,0 2 0,3 4-2,2 1-3,8 3-2,1 1 2,8-2 0,5 4 1,6-1-5,3 3 2,0 0 3,12 6 9,0-7 7,3 3 6,1 5 4,4-6 3,1 2 8,0-3 2,-1 0 2,0 0-6,-3 0-4,1-3-1,-2 1-3,-5-3-6,-4 0 1,-4-3-2,-3-2-4,1 0-2,-8 0-5,1-2 0,-7-4 0,-2 4-5,-6-3 0,1-2-3,-5-3 1,-2-3-1,1-2-1,-5-2-4,5-6 0,-3 0-3,5-1 1,5-6 1,2 0-5,9-1-1,5-1 2,3-3 0,6 0-3,12-2 5,2-3-7,11-3-10,2 2-18,4 0-25,4-3-33,-1 3-40,0 0-55,-3 0-138,-3 0-241,-7-4-38,-10 6-101</inkml:trace>
  <inkml:trace contextRef="#ctx0" brushRef="#br0" timeOffset="46388.41">21052 2912 170,'0'0'-58,"0"0"19</inkml:trace>
  <inkml:trace contextRef="#ctx0" brushRef="#br0" timeOffset="47266.73">21061 2914 213,'0'0'62,"8"0"-13,-8 0-3,0 0-6,0 0-4,0 0 1,0 0-7,0 0-1,0 0 3,0 0 0,-17-4 5,13 4-2,4 0 3,0 0-4,-9 0 4,9 0 3,0 0 5,0 0 3,-11 0-5,11 0 2,-3 2 0,3-2 2,0 0 0,0 0-1,0 0-4,0 0 2,0 0 5,0 0 1,0 0 6,0 0 1,17 0-6,-4 0 6,1-2-4,2 2 2,1 0-4,6-3-1,3 1-4,8 2 0,-1 0 0,8-3-6,-5 3 3,7-2-4,7-1-3,1 1 0,-6-1-3,13 3-1,-8-4-1,2 1-7,10 1 0,-13-1-2,8 3-3,0-3-2,-7-3 0,3 6-3,0-1 1,-2-1-2,-2 2-1,-2-6-3,4 3 1,-5 1 0,-3 0-4,3-1 2,-2 1-4,2-1 3,-2 0-2,0 1 0,-8-1-2,7 1 3,1-3-1,-4 3-3,-7-1 2,0 1-1,5-1 0,-5 1-3,-3-1 0,0 3 3,3-3 0,-6 2 0,0-2 0,3 3-2,-11-2-1,8 2 2,0-3-1,0 0 1,-11 1-1,6 2-2,3-4 2,-5 3 0,3 1-3,4-2 2,-7-2 2,7 2-3,0 2 2,3-5 0,-11 5-2,8-2 2,-7 2-2,4-3-2,-2 3 4,-2-2-4,4 2 1,0-3 1,-5 3-2,4 0 2,1 0 1,0 0-1,2-3 0,4 3 3,-10-2-1,7 2 0,0-3 0,-4 3-2,7 0 2,-4-2-4,1 2 4,-7-2-2,7 2 2,0 0-2,-8-3-4,5 3 4,6-2 2,-10 2-2,4 0 1,-5 0 0,8-3-3,-7 3 3,4 0 2,-5 0-3,5-2 0,-1 4 1,4-4 1,0 2 2,-9 0-4,7 0 2,-5-3 0,3 3 1,-1-2 4,3 2 1,-5-3 1,3 3 2,-6 0 2,9 0-2,-9-3 3,10 3-2,-11 0 0,4-1 2,4-2-3,-4 3 1,4-2 0,-8 2 0,4-3 1,-4 3-3,8 0 2,-10-3 2,2 3-2,-2-2 1,2 2 0,-2 0-1,2-4 3,-2 4 1,-1 0 3,-7-1 4,8 1 2,-4 0 2,-1 0 3,2 0-3,-1-2 2,-4 2-4,5 0 2,-5 0 2,1 0 1,-4 0-5,7 0-4,-6 0-1,-4 0-2,0 0-24,0 0-41,-27 3-59,-3 3-99,-20 2-303,-23-1-57,-68-2-67,-36-5-129</inkml:trace>
  <inkml:trace contextRef="#ctx0" brushRef="#br0" timeOffset="53579.83">22446 1942 346,'2'41'5,"-2"-5"4,0 0-9,-10-2-1,4-2 3,-10 2-2,2 4-12,-12-4-48,-4 1-39,-4 0 34</inkml:trace>
  <inkml:trace contextRef="#ctx0" brushRef="#br0" timeOffset="68643.59">19027 3360 351,'0'-3'44,"0"3"-4,0 0-134</inkml:trace>
  <inkml:trace contextRef="#ctx0" brushRef="#br0" timeOffset="68875.03">19027 3357 464,'-6'7'67,"2"-7"-3,4 0-2,0 0 2,-3 3-3,0-3-2,3 0-3,-8 3-5,2-3 5,3 0 5,-4 0 3,1 2-3,-1 1-1,-3 2-2,0 2 1,0 1 8,0 5 4,-3-1 0,-1 7 4,4 4 8,-3 7 2,-1 3 2,2 9 0,-2 3-2,1 5-7,-1 1-7,4-2-7,4 1-6,-5 4-5,8-5-3,-1-2-6,4-5-7,0 1-2,7 1-1,4-3-5,2-1-6,1-7-25,2-3-26,-2-5-25,2-1-21,4 0-28,-4-7-26,1-3-22,4-3-31,-8-4-144,0-5-223,0-2-51</inkml:trace>
  <inkml:trace contextRef="#ctx0" brushRef="#br0" timeOffset="69376.39">19471 3764 1318,'3'-5'-43,"-1"3"18,3 2 13,-5-2 4,0 2 8,0-3 13,0 3 8,0 0-2,-7 5 12,0-3 4,4 6 5,-7-4 3,2 8-6,0-3 1,1 1-2,-8 2-3,7 4-5,-4-1-2,-3 3 2,-5 1-1,3-4-7,-1 5 2,0 1-4,-2-2-4,2-1-2,2-1 4,2 4-5,-2-6 0,2 2-3,5-3 3,-4 2-7,5-3 1,2-1 4,-1 0-1,7-2 0,0 0 0,0-2 4,4 2 4,-1-6-4,7 5 2,0-5 8,6 1 3,2-2 4,2 0 6,6-1 1,4 0 3,3 1-2,1-3 0,6 2 0,-5-2-3,14 2 1,-10-2-5,3 0-4,-1 3-3,-4-3 0,3 3-2,-3-3-3,-7 0-2,0 2-8,0 1-17,-7-3-15,-2 0-16,-1 2-11,-4-2-14,-2 0-21,-1 3-32,-7-3-26,1 0-22,-7-3-79,0-2-268,-4 0-17</inkml:trace>
  <inkml:trace contextRef="#ctx0" brushRef="#br0" timeOffset="69656.22">19651 3825 1424,'-4'-8'-10,"4"3"17,0 3 9,-2-3 12,-3 2 5,5 1 7,0 2 7,0 0 17,-9 7 9,2 0 9,4 4-4,-3 4 16,1 8 5,2 1-1,-7 6-1,7 8-6,-4-1-8,1 3-2,-1 11-6,4-7-13,-4 7-2,0-2-4,5-1-8,-2 2-1,4-5-5,-5-3-9,5 4-20,0-7-27,5 2-31,-5-9-37,-5-2-45,10-2-42,-5-4-30,4-6-57,-4-5-146,6-4-165,-3-1-69</inkml:trace>
  <inkml:trace contextRef="#ctx0" brushRef="#br0" timeOffset="69913.53">20231 4071 1545,'10'-1'0,"-4"-2"18,5 1 14,-1-1 21,-1 3 10,2-5 2,2 3-2,4 2 7,2-5-4,-1 2-4,5 1-6,1-4-7,-2 4-4,8-3-4,-4 1-4,4 1-9,4-5-15,0 4-19,-4-1-19,3-1-21,1 0-31,-4 0-26,0 0-38,-4-3-84,1 1-348,0-2-73</inkml:trace>
  <inkml:trace contextRef="#ctx0" brushRef="#br0" timeOffset="70550.82">21132 3755 1567,'6'0'-10,"-2"2"13,-1 0 7,0 1 17,0-1 14,1 4 8,-8-5 9,4 5-2,-3-3-2,0 2-2,0-1-2,-4 2-6,0-1-1,-3-3-3,0 3-3,4-2-1,-8-1-3,4-2-5,1 0 3,-5 0-3,1-2-1,-1-1 0,1-2-2,-1 0 1,1-3-2,4-1-3,-2-1-2,1-1 3,4-1-2,3 0-2,-5-3-1,8 3-1,0-1 2,0 0 2,8 1 3,-2 2 1,4-3 7,7 4 5,-1 1-1,1-1 10,7 8 1,-5-2 3,1 3 0,4 3 0,-1 2 0,3 5 6,1 0-3,0 7 1,0 1-3,-7 4-1,3 1 6,-9-1-10,2 2-1,-9 2-1,-5-1-10,3-1 0,-5 2-2,-7 2-4,0-1-3,-6 1-3,-1-1-1,-5 1-5,1-3 4,-5-3-5,0 0-4,0-1 0,-4-4-1,0-2-9,0-2-2,5-4-8,-2 0-2,1-5-1,2-4-10,2-4-4,2-1-6,1-7 7,5 0-1,8 0-1,0-3 4,6 0 1,3 0 3,2 0 4,5 0-1,4 3 3,2-1 8,5 4 11,2 0-2,4 7 9,0 0 1,0 2 3,4 4 2,-4 2 3,3 4-1,0 2 0,-3 1-6,0 1 0,0-2 0,-4 8-5,4-6 3,-2 3-2,-9-5 2,4 4-9,-3-6-9,1 0-11,-2 0-15,-1-3-23,-2-2-22,1 0-33,-1-5-37,2-2-21,-6-4-29,6 2-30,-1-9-84,-11-5-147,4-2-160,4-4-115</inkml:trace>
  <inkml:trace contextRef="#ctx0" brushRef="#br0" timeOffset="70800.15">21765 3527 1736,'10'-5'8,"-3"3"21,-1-1 34,5 3 28,2 3 17,-3 4 16,7 3 21,-1 5 3,4 8 33,4 2 20,-1 8 0,0 4-1,4 6-7,-7 1-16,7 11-12,-8 3-17,2 2-14,-12 2-12,-1-2-13,-8 8-15,-17 1-46,-10 29-47,-13-2-56,-10-4-38,-10-5-56,-13-2-73,-14-7-100,-13-1-306,-14-9 50,-15-1 72,-28-1-131,-26-3-135</inkml:trace>
  <inkml:trace contextRef="#ctx0" brushRef="#br0" timeOffset="75447.98">3713 5603 729,'4'1'281,"-1"2"-76,2 2-62,-5-2-34,4-3-9,0 5-13,-4-5-3,4 5-7,-4-5-1,3 2 0,-3-2-5,7 2-1,-1-2 9,4 0 1,4 0-7,-1 0-7,7 0-9,0 0-5,3-2-5,7 2-4,0 0-4,2 2-10,7-2-22,-7 0-32,8 0-26,-3 0-25,0 0-25,0 3-31,-1-3-11,-2 2-17,-4-2-16,-7 3-46,1 0-320,-8 2-46</inkml:trace>
  <inkml:trace contextRef="#ctx0" brushRef="#br0" timeOffset="75657.19">3737 6000 1458,'-14'4'33,"4"4"13,4-5-1,-2 2 4,2-1 14,0 1 3,2 2 10,1-1 5,6 0 0,1-1-1,2-1-9,4 1-4,7-2-8,10-1-5,3 1-14,6-3-36,11-3-48,8 3-66,10-2-81,5-3-199,0 2-167,1-4-60</inkml:trace>
  <inkml:trace contextRef="#ctx0" brushRef="#br0" timeOffset="76166.34">5681 5702 1562,'7'-7'3,"2"2"16,-5 0 21,2 2 15,-2-1 17,-2 1 4,3 0 2,-2 3 4,-3 0 6,0 6 8,0 1 8,-3 3-2,3 4-3,0 4-3,0 3-1,0 6-9,3 0-7,-3 6-6,2 2-4,2-1-13,3 4 0,2-1-2,1 8-13,1-2-18,-2-6-28,1-1-30,0 3-31,0-6-34,-2 0-36,2-5-35,-4-4-21,-2-1-39,-4-8-130,0 0-288,-8-3-145</inkml:trace>
  <inkml:trace contextRef="#ctx0" brushRef="#br0" timeOffset="76418.67">5384 6075 1688,'3'-8'-20,"-3"3"9,4-3 16,-4 7 15,0-4 15,0-1 11,0 5 15,0-4 6,0 2 5,0-1 12,6 2 11,0-3 5,8 3-3,3-3-9,6-1-6,4 1-9,3 1-4,10-4-10,0 3-10,6-3-4,2 2-16,1-1-29,1 1-36,10 0-44,4 1-41,5 1-43,-5 1-49,0-2-126,-11 2-301,0 1-136</inkml:trace>
  <inkml:trace contextRef="#ctx0" brushRef="#br0" timeOffset="76702.9">6867 6050 1709,'-2'4'-9,"-1"-1"12,-2 2 12,5-2 17,-3-1 25,6 3 18,-3-2 12,8-1 6,2 0 0,2 1-13,6-1-7,2 1-10,-1-3-2,8 0-11,3 0-17,7-3-35,7 1-34,2-1-49,4 3-52,4-4-61,9-1-127,-3-3-264,0 3-90</inkml:trace>
  <inkml:trace contextRef="#ctx0" brushRef="#br0" timeOffset="77038">8282 5692 1546,'-3'0'-31,"3"0"7,0 0 31,-7 3 28,4 2 17,3 2 10,-3 1 16,-1 1 8,4 8 6,-3-4 7,-1 8-3,4 1-4,-3 4-1,-1-2-17,1 6-5,3 3-7,-3 2-6,3-2-14,-3 1-26,0 2-34,3-2-31,-4 0-40,4-5-37,0-2-28,4-1-32,-8-9-79,4 0-318,-3-4-83</inkml:trace>
  <inkml:trace contextRef="#ctx0" brushRef="#br0" timeOffset="77372.68">7901 5845 1709,'4'-13'22,"0"1"18,2 2 27,0-1 10,5-1 11,-2 2 1,6-2-2,-2 1-5,4-2-1,-1-1-7,1 2 0,-1-3 0,1 0 6,-1 0-3,5-1-1,-5-1-2,1 2-3,3-3 2,0 5-3,-3-1 9,-1-1-15,1 3-2,-4 2-4,4-1 1,-7 4-1,4 2 0,-5 5-1,5 3-1,-4 6 4,3 4-4,1 7 1,-1 3-4,4 4-9,-4 6-8,4 4 3,2 1-5,-2 4-28,10 0-36,0-1-37,-5 0-43,5 0-52,0-1-54,14 2-49,-11-6-110,3-4-199,-4-5 46,1-6-48,0-1-78</inkml:trace>
  <inkml:trace contextRef="#ctx0" brushRef="#br0" timeOffset="78004.75">9306 5915 1535,'0'-5'19,"6"-1"10,-2 2 13,6-4 16,6 1 13,5-4 8,-1 2 8,6-2 4,1 4 3,6-3 1,-3 1-2,0 1 0,3 4-4,-3-2-4,0 4-8,0 2-4,0 0-4,-6 0-4,-2 2-7,3 4-2,-10-2-8,3 1-6,-2 2 0,-2 3-2,-7-2-5,-2 4-6,-5-2-3,0 3-7,-2-3 1,-5 2-11,1-2-5,-9 2-8,3 1-3,-6-3-3,6-1-2,-6 3-6,6-6 5,3 2-3,-2 0-4,1-3-1,4-1 1,-2 1 0,4 1 4,4-4 1,0 3 4,9-3 3,-3 3 5,4-1 12,-1-1 10,5 6 10,-2-4 8,6 5 12,3 0 8,-2-1 15,1 4 2,-4 3 9,1-1-9,0-1-1,-4 3 5,0 3-8,-2-2-1,-5 2-4,1-3-9,-7 3-5,-3-2-3,-4 2-5,-3-3-5,-3 1-8,-4-4-18,-10 4-19,1-2-24,-8-7-22,-3 4-44,1-6-29,3-4-39,-4-3-51,1-3-50,-2-4-73,8-8-165,1-2-46,9-7-76,3 0-124</inkml:trace>
  <inkml:trace contextRef="#ctx0" brushRef="#br0" timeOffset="78533.34">10580 5722 1678,'27'2'25,"-7"3"1,-5 1 19,-4-3 27,-2 1 15,-1 4 5,-2-1 1,-6 1-2,-4-1-9,-1 0-6,0 1-8,3 0-10,-8-1-4,2 1-4,-2-1-5,1 1-3,-2-4-8,1 2 0,5-1-7,-9 0-2,3-3 1,2 1-6,-1-1 2,-1-2 4,-2-2 0,4-1-5,1 1 0,-1-1 0,2-2-5,4 0 0,3 1-3,0-4-1,3 4 0,0-4 2,8 2 10,-1 1 0,3 0 12,4 3 0,3-1 3,3 6 7,-4-1 5,9 5 6,-1 2 3,-4 3 4,-1 0-8,2 8 0,0 0-8,-4 0-3,-4 5 0,-2 0-5,-4-1-1,-4-3-3,-2 4-1,-4-1-8,-7 2 2,1 7-2,-9-5-3,0-1 0,-6-3-6,-3 2-1,2-4-3,-6 1-5,3-7 2,-5 1-2,0-8-9,3-1-2,0-3-8,3-3 0,5-4-6,-1-6-3,3 1-2,4 0 10,6-4-11,7 2 12,4-2-4,2 1 0,11-2 2,6 2 3,7 2-3,7 1-1,9 2-5,0 2-14,4 3-15,4 6-45,-3 0-52,2 5-72,3 3-64,-5 4-183,-12-4-90,-4 3 49,-6 0-31,-6 3-38</inkml:trace>
  <inkml:trace contextRef="#ctx0" brushRef="#br0" timeOffset="79008.68">11833 5687 1512,'8'-5'44,"-2"1"5,1-2 18,-4 4 17,0-1 11,1 2 12,-2-2-3,-2 3 8,5 4 12,-2 4 15,-3 2 4,3 5-7,-3 2-13,0 7-9,0 0-10,-3 3-6,6 4-14,-3-2-7,0 2-8,0 3-10,0 3-17,4-1-26,-1-2-17,0 2-26,0-4-22,1-1-28,-4-4-28,2-3-14,-2 0-17,5-2-5,-5-5-26,-5-2-34,3-1-63,-2-5-110,-5-2-252,-1-4-125</inkml:trace>
  <inkml:trace contextRef="#ctx0" brushRef="#br0" timeOffset="79316.37">11430 5850 1637,'-3'-21'-2,"3"5"20,3-2 23,4 2 33,-1 2 18,8 2 15,-1 0 13,4-2 6,-1-1 0,8 5-7,-4-5-1,4 6-13,6-6-2,-3 1-4,2-1-5,1 1-15,-1-2-3,1 0-3,5-1-1,-10 0 1,2 3-8,0-1 3,-3 3 2,-4-2-8,0 5-6,-3 1 3,-1 3 11,4 7 13,-3 6 8,3 7 3,-3 5 12,-1 10-15,1 3-5,-1 7-2,-2 5-10,2 2-7,5 11-23,-1-1-4,-4 3-7,4 0-30,1-3-34,1 4-38,-1-6-31,-1-10-52,-4-5-67,8-3-79,-7-11-145,-4-7-202,4-7 83,-1-1-179,1-6-231</inkml:trace>
  <inkml:trace contextRef="#ctx0" brushRef="#br0" timeOffset="79910.78">13134 5832 2020,'14'0'14,"-4"3"-1,0-1 10,-4 3 9,1-2 4,-7 2 4,0-1 15,0-1 1,-3 2-3,-1 0-4,-2 0-9,-1-3-2,1 3-2,-5-1-3,1-1-1,-3 2-4,3-5-4,-3 1-2,-4-2 0,4 1-5,0 0 3,-4-5-2,4 4-3,-1-5 1,-2 1 0,2 1 0,4-4 2,4 3-4,-2-2 3,5-1-1,3 1 2,0 0 5,7-1 3,3 1-3,0 2 2,0-4 8,7 7-4,3-3 2,-4 5 7,8 0 1,3 5 4,-1 0 8,1 6 11,-1 1 0,1 3-8,0 4-1,-7 1-2,0 4-4,-7 0-7,0 3 1,-5-2-3,-5 3-8,-6 0-6,-1-3 2,-3 7-4,-6-1-3,-1-2 1,-2-4-10,-4 1-5,-4-2-14,1-4 4,-3-1-6,-1-6-4,3-2 3,-3-4-1,1-2-9,3-5 2,3-5-6,-4-5 1,5-2 1,5-2 5,1 0-2,5-1 1,8 0 0,5 1-1,4-3 9,4 5-2,8 0 1,2 2 4,1 3 2,9 2 7,0 5 3,1 2 4,5 6 1,1 1-5,1 4 7,-5 1-3,4 12 4,-4 2-6,2 2-7,-5 2-27,0-1-35,-3-4-39,-6-3-41,-6 0-34,4-3-46,-9-5-84,0-4-147,-3-2-54,3-5-12,-2-3-26</inkml:trace>
  <inkml:trace contextRef="#ctx0" brushRef="#br0" timeOffset="80438">13908 5867 1514,'20'-15'85,"-3"3"12,-1 1 31,4 5 18,-2-1 6,-2 1-2,1 0 4,-1 1-5,4 1-12,-4 1-11,-2 1-14,2-1-9,2 0-12,-1 3-6,-4 0-10,-4 0-9,5 3 1,-4 2-12,-4 0 1,5 0-5,-8 3-4,0 2-5,-3-1-8,0 4-4,0-1 1,-6-1-3,-5 3-5,-2-1 1,4 2-8,-8 0 2,-1-3-6,6 3-9,-6-3-6,6 0-6,-1-3-3,2 1-2,1-2-5,1-1-2,1-2-1,5 3 4,3-4 1,3-1 4,0 3-1,5-4-1,5 4 8,-4-5 9,9 5 12,-1-4 7,-1 2 9,4 2-2,-4 1 1,5 1 9,-1 1 0,-4 2 0,1 2-3,-4-1 3,1 3-8,-1 0 0,-7 0 7,5 3-3,-8 2-2,0-6-6,-3 3-4,-3 3-1,-4-1 2,-3-2-7,-3 0 4,-1 0-9,-2 1 3,-4-3-6,0-2-2,-6-1 0,-1 1-5,0-6-5,-3-1-4,3-4-5,4-2-6,-4-6-1,8 1-2,1-2 4,12-6-7,3 4-3,6-4-7,7-2-13,4 0-14,5-3-14,4 1-27,4 0-53,0 0-61,6-1-66,-3-2-178,0 3-114,-6-1 55,-1-2-51,-3 5-72</inkml:trace>
  <inkml:trace contextRef="#ctx0" brushRef="#br0" timeOffset="80930.08">15006 5424 1540,'9'-7'1,"-6"-1"7,4 6 21,-3 2 32,-1 8 26,4-2 15,-1 14 10,-3-1 5,1 8 13,-4 8 3,3 2 2,-3 8-6,0 9-9,0 3-5,0 3-4,0 15-13,0-3-12,-3 6-11,3 1-5,3-1-10,1 2-13,6-5-14,-4-3-28,4-2-32,4-4-34,-4-11-46,0-8-45,3-2-47,3-4-41,-5-12-109,-1-1-174,3-8-71,0-5-94</inkml:trace>
  <inkml:trace contextRef="#ctx0" brushRef="#br0" timeOffset="81459.67">15973 6120 1702,'13'-16'0,"-4"4"23,2-3 19,-4 0 16,-1 1 9,-3-1 8,0-3 6,-3 0 3,0 0 3,0-1-3,-3-1 4,-3 2-4,-1 0-10,-2 0 1,-5 4-6,-2-1-8,-5 5-4,-2 0-2,-4 2-5,0 7-1,-3-2-8,3 3-6,-3 4-2,4 4-1,-1 0-8,4 4 2,3 3-1,3-1-3,6 3-3,5 2-1,2 1-2,8-1-3,7 2 1,2 1 0,7 3-3,2-1 0,6 0 7,2 3 6,6-2-1,-9 0-1,6 4 1,-6-8-4,0 2-4,-4-1 7,-2-4-6,-5 0 4,-2-1 4,-4 3-6,-4-6 1,-3 3-2,-6-3-4,-3 1-2,-4-2-3,-4 0 4,-10-1-3,2-3-2,-5-1 0,0 0-3,-3-6 0,0-2-4,0-2-4,3-1-5,1-7-3,1 1-1,6-10 0,8 5 0,5-6-2,6 3 2,6-7 4,9 4 2,8-4 0,7 0-1,10 0-1,6-3 1,1 2 5,4 2-4,-2 1-18,2 2-30,-1-1-32,-7 4-42,4-3-57,-11 8-52,-2-5-178,-11 4-130,-3 0-81,-6 1-124</inkml:trace>
  <inkml:trace contextRef="#ctx0" brushRef="#br0" timeOffset="85009.32">17140 5947 1633,'17'2'-52,"-14"1"12,3-3 11,-2 0 15,-4 0 13,6 2 13,-3-2 0,-3 0 3,5 4 1,-5-4 8,3 2 5,-3-2 0,0 0-1,-8 6 3,-1-5-2,2 2 1,-7 0-3,5-1 1,-4 1-4,-4-3 0,4 1-5,-4-1-2,4-1-1,-4-2-1,4 1-1,-4-1-1,4-1-3,2-2 0,-2-2-1,3 1-1,3-4 2,0 4-5,4-3 0,0 0 5,3 1 2,3-3 9,4 5 3,-1 0 3,5 0 2,-2-1 4,5 5 3,3-1 6,0 4-1,2 0 5,5 2 0,-4 0 0,3 3 4,0 3 2,1-1 2,-4 4 4,4 2-1,-5 1-1,1 1 4,-4 0 0,-2 4-2,-1-1 2,-2 5-6,-8-3-2,4 6-4,-11-2-4,1 1-1,-4 6-5,0-2-6,-6 0-4,-4 2 6,1-1-10,-8-2 1,4-1 3,-7 0-10,5-2-1,-5-2-3,3-3 2,-2-6-6,2 0-3,1-4 1,3-5 0,0-5-4,0-3 5,3-5-9,4 2-3,3-7 1,0-2 4,4-3 6,6 3-13,6-2 5,0-1-4,4 3 4,7 0-4,7 0 3,-1 6 3,3 2 3,1 1 4,6 4 8,-3 2 5,8 0 6,1 8 3,1-1 4,1 5-9,-1 0 2,-4 0-5,4 3 0,-4 2-7,2-4-1,-2 0 8,-3-1-6,0 1-1,-3-6 5,-3 2-9,3-1 0,1-7 0,-1 2 0,2-6-10,-1-3-13,5-1-27,-1-7-26,-6-1-38,1-6-39,-4-4-55,1-2-69,-6-5-198,-12-4-120,-6 0 86,-6-5-42,-6 0-41</inkml:trace>
  <inkml:trace contextRef="#ctx0" brushRef="#br0" timeOffset="86172.19">3323 7550 722,'13'0'301,"-2"-2"-110,-2-1-55,1 3-35,-3-3-12,0 3-17,3-2-17,-4 2-13,1-4-2,3 3 3,3-5 3,4 4 3,3-3-6,3 0-4,4 0-5,3 3-3,6-4-2,-1 4-8,1 0-14,-3-1-29,1 6-36,-1-1-9,-6 3-37,-1 3-57,-9-1-134,-4 0-176,-3 6 22</inkml:trace>
  <inkml:trace contextRef="#ctx0" brushRef="#br0" timeOffset="86340.74">3250 7994 1358,'0'6'45,"3"-3"8,7-3 11,3 0 10,4 0-5,3-3-9,3 3-4,10-6-8,8-2-25,5 4-31,11-8-38,9 2-55,2 0-117,10-5-285,10-1-7</inkml:trace>
  <inkml:trace contextRef="#ctx0" brushRef="#br0" timeOffset="86628.48">5843 7323 1388,'25'-16'50,"-10"4"5,-4 2 1,-2 0 11,1 2 8,-2 3 12,-5 0 10,4 2 1,-4 2 0,1-2-4,-4 3 5,0 0 4,0 15 2,-4-5-2,1 7-1,-4 6 7,4 2 3,-7 5-13,2 3-8,6 4-11,-5 2-9,0-1-6,7 7-7,-6 3-17,6-4-27,0 0-23,0 0-33,2-4-39,2 0-40,0-5-35,-1 0-48,1-8-54,-1-1-133,-6-4-139,-1-3-23,-3-5-55</inkml:trace>
  <inkml:trace contextRef="#ctx0" brushRef="#br0" timeOffset="86816.23">5364 7698 1554,'6'-12'26,"2"0"9,5 3 25,4-2 18,2 2 10,1-1 0,7 3-5,3-1-8,0-1-7,10 2-6,0 0-8,7 2-9,-1 3-38,4-3-50,1 2-55,14 0-44,0 1-69,1 0-411,1-1-121</inkml:trace>
  <inkml:trace contextRef="#ctx0" brushRef="#br0" timeOffset="87031.21">6811 7706 1795,'0'4'20,"0"1"3,0 2 31,4-2 16,2 0 7,5-2 2,-1 2-5,5-3-6,3-2-6,5 0-4,7 0-7,4-2-9,2-3-32,7 2-55,1-2-68,5-2-59,-5-1-162,-1-1-285,4-2-117</inkml:trace>
  <inkml:trace contextRef="#ctx0" brushRef="#br0" timeOffset="87694.05">8199 8107 1682,'3'3'-19,"-3"-1"28,0-2 28,4 5 14,-4-5 7,0 0 5,0 0 13,-4-10 5,4 3 2,-3 0-4,-1-5-1,4-2 6,-3-4 0,3 1 5,0-8-5,0 0-9,0-5-10,3-5 2,1-5-10,-1-1-7,1-8-2,2-1-9,0 3-4,1 0 0,-3 3-4,3 7-6,2-1-2,-2 4-1,0 1-5,3 3-2,-4 6 1,1 0-5,0 5-10,0 1-17,2 4-17,-5 1-20,2 2-26,1 4-31,0 2-40,-4 5-30,4 0-33,-4 0-91,-3 0-121,6 5-149,-6 0-76</inkml:trace>
  <inkml:trace contextRef="#ctx0" brushRef="#br0" timeOffset="88068.05">7992 7520 1620,'-3'-3'23,"3"1"19,-3-1 27,3 1 18,-5-1 10,5 0 3,0 3-5,0-7-1,0 2-7,0 0-9,5-3-4,-2-1-10,3-1-2,1-1-5,2-3-4,5-1 1,-1-2-4,4-1-6,-1-5-3,5 1-1,-1-1 6,0 1-2,-3-1 1,3 1-2,-4 4-1,1 1-3,-1-1-1,-2 3-3,2 3-1,-2-1-5,-1 5 6,1 4-2,2-1 10,1 7-6,-4 1-1,8 6-3,-2 4 0,1 2-8,4 5 2,0 2-5,-2 7 0,2 3 0,3 3-6,3 2-21,-7 1-34,7-1-29,0 1-36,0-1-45,0 4-51,13-2-46,-11-3-127,3-5-184,0 0-113,0-1-165</inkml:trace>
  <inkml:trace contextRef="#ctx0" brushRef="#br0" timeOffset="88545.17">9312 7567 1841,'27'-19'2,"3"0"17,-6 7 28,3-1 14,-4 6 5,-7 0-2,5-1 2,-5 4 5,1-1 3,-1 2-3,-2 0 0,2 3 0,-2 3-7,2-3-5,-2 5-3,-1-1-10,-3 4 1,0 0-6,-3 1-5,-4 2-3,-1-2-2,2 3-4,-8 2-3,2 1-4,-6-3 0,0 6-6,-3-3 1,0 0-6,-1-3-8,-1 1-9,0-1-1,-1 0-4,4-4 1,0 0 0,3 0-2,-3 0-1,7-4 0,0-2 0,0 1 3,6 0 2,3-1 5,1-2 10,7 0 13,-1 0 9,4 0 10,-1 0 13,4 0 16,4 2 12,-6 1 9,2-1-3,5 3-1,-1 3 0,-5-3-3,1 5-4,-4 2-4,1-1-8,-4 1-3,-2 0-8,-5 6 1,-2-2-3,-1 1-7,-6 0-1,-4 3-6,-2-3-6,-5 1-12,-7 2-24,-2 0-20,-3 0-23,-7-2-32,-5-3-31,-1-4-43,2 0-51,1-2-41,2-6-71,1-3-152,6-3-86,1-6 50,-1-9-9,13 2-18</inkml:trace>
  <inkml:trace contextRef="#ctx0" brushRef="#br0" timeOffset="89078.2">10327 7440 1447,'33'-3'13,"-9"1"-5,-5 2 31,-5 0 24,-5 5 10,-5 0 4,-1-3-3,-3 5-1,-3-1-4,-1 1-6,-2 1-6,0-4-7,-5 4-6,4-3-3,-2 0-4,-5-2-4,4-1-3,1 0-1,-5 1-5,4-6 1,-4 1-4,4 0-2,-3-3-2,6-3-1,-3-1-2,1 1-1,5-2 2,-3-3 3,4 3 1,3 0 3,3 0 2,0-3 5,5 7-1,1-2 6,1 0 12,4 3 5,-1 2 7,7 3 2,-4 3 5,5 5-1,2-1 10,-2 4-6,1 1 0,-1 2-1,-1 4-5,2 2-12,-4 3 1,-9-1-21,-2 2 8,0 2 0,-7-1 3,-3-1-16,-5 2-2,2-1 2,-7 5-5,-1-2-3,-5-3-2,-1-1-10,-1 0-3,-1-5-11,1-1-1,1-6-7,-4-1-7,5-7-5,-1-1-1,3-6 4,0-1-5,8-5 4,-5-3 1,11 2 2,-1-5 1,8 3 4,2-1 1,5-2 4,5 3 0,1 4 2,10 1-2,0 4 3,6 3 5,3 8 1,4 2 2,4 8 1,2 4 2,8 10 0,-4 6 0,3 2-2,-3 2-15,0 1-39,-3-1-50,-4-1-47,-3-2-46,-7-9-56,-3-7-132,-6-1-145,3-7-19,-5-6-54</inkml:trace>
  <inkml:trace contextRef="#ctx0" brushRef="#br0" timeOffset="89410.75">11407 8060 1515,'6'13'12,"2"-4"1,-5 2 14,3-4 21,-3 0 15,1 1 19,-1-1 9,0-5-3,1-4-6,3-3-1,-4-2 5,0-6 4,0-3 5,1-5 3,-4-7-7,3-6-8,0-7-4,-6-1-7,6-13-5,-6-5-6,3-8-8,-3-2-4,-1 10-10,4 3 0,-3 7-8,3 9-1,0 7-7,0 4-3,0 5 0,3 7-5,1 3-2,-1 8-16,0 2-25,-3 2-33,3 6-34,-3-3-41,5 9-39,-2 2-39,-3-4-80,0 3-155,-8 3-164,2-1-111</inkml:trace>
  <inkml:trace contextRef="#ctx0" brushRef="#br0" timeOffset="89721.9">11030 7585 1670,'-6'-3'28,"3"-2"8,-2 0 13,10 0 22,1-5 6,0 1 3,7-4-1,1-2 0,10-5 5,-2-1 0,5-1-6,3 0-6,0-6-4,4-2-1,-4 5 0,0 1 1,-4 0-8,4 5-1,-3-1-8,0 3-2,0 1-1,-4 6-1,0 0 2,-3 8 1,4 4 7,-3 3-5,4 7-1,2 7-3,0 0-3,-5 6-5,6 8-1,-1-1-4,-2 6-2,-1-1-24,0 1-37,-1 2-37,-4-5-43,5 2-51,-3-2-56,-1-7-70,-4-1-164,1-4-70,-1-6-77,-2-4-95</inkml:trace>
  <inkml:trace contextRef="#ctx0" brushRef="#br0" timeOffset="90340.37">12464 7620 1586,'3'3'35,"-1"-1"-4,-2 1-4,0 1 14,5-1 6,-5 2-1,4 0 5,-4 0-6,0-3 2,3 3-5,0-2-3,-3 2-5,0-3-1,0 1-3,0-1-2,0 0 3,0 1 3,-3 0-3,0-1-4,-1 1-3,-1-3-2,0 0-2,-1 1-1,-4-2-5,-1-2-1,2-2 1,-5 0-2,4-2-1,0-4-3,0 2 1,3-1-2,1-2 0,2-1-2,4 0 0,0 1 2,7 2 5,-1-3 10,8 1 10,-1-2 7,4 2 7,3 5 1,3 0 3,4-1 4,0 6 1,0-1 3,3 6 5,0 1 3,-4 7-3,0-2 1,1 7-3,-4 4-3,-5 2-4,-2 3-6,-5 3 0,2-1-3,-7 3-12,-6 0-3,-4 3-3,2-1-3,-6-2-2,-1 3-4,-5-4 5,5 2-17,-9-6-12,-3 0-15,2-3-8,0-1-7,-2-6-9,1-6-3,-3 1 2,3-7 4,4-1 0,-4-4 3,3-6 3,0-4 4,4-1 3,3-2 2,3-3 5,7 1 1,0 3 1,2-1 10,10-2 10,-2 3 7,6 2 13,4 4 1,1 3 10,-2 3 6,8 4 7,0 3 3,3 3-12,-1 6-3,5 2-5,-4 1 0,3 3-23,-3 0-31,-3 2-34,3 2-32,-3-5-52,0 4-48,-4-2-44,-7-9-80,-2-1-128,2-3-206,-2 0-147</inkml:trace>
  <inkml:trace contextRef="#ctx0" brushRef="#br0" timeOffset="90794.24">13298 7572 1951,'23'-12'61,"0"0"29,1 4 21,0 0 10,-5 3 9,1 0 23,4 3-2,-2-3 1,2 2-3,0 1-8,-1 2-6,1 0-18,-3-3-4,4 3-20,-5 3-8,0-3-7,0 2-6,-4 3-4,1 2-5,-4 4-5,-3-1-5,-3-1-10,-4 7 1,-3-4-22,-3 3 2,-4 5-7,1-2-6,-4-1-10,-4 1-8,4-2-9,-3 1-5,4 0-6,-1-5-3,-1 1-8,4-3-3,1 0 3,0 0-2,2-3-2,4-2 2,0 1 3,4-4 12,-2 0-4,5 1 7,0-3 7,3 0 1,4 0 15,-2 2 16,6-2 6,-2 0 12,0 0 14,1 2 11,3 1 10,1 2 2,2 0-1,-4 0-2,2 5-4,-5-2-6,-2 2-6,-5 2-5,-2 1-3,0 2-5,-10 2-5,-1 1 0,-6 2-6,-6 0-14,-1 1-36,-10 0-38,0 1-37,-6-2-53,0-2-71,-3 0-75,-13-3-180,7-3-183,-8-9 100,1-1-185,-2 1-235</inkml:trace>
  <inkml:trace contextRef="#ctx0" brushRef="#br0" timeOffset="91704.46">15002 7042 1865,'-3'0'-106,"3"0"20,0 0 14,-7 3 19,7-3 18,-4 0 6,1 2 16,3-2 14,-3 3 10,-7-1 11,7-2 5,-4 2 2,0-2 2,-3 3 4,4-3 3,-1 2 5,-3 1 0,7 0 5,-4-3-4,0 0 0,4 0-4,-1-3 6,4 3-1,14 0 5,2-3 6,11-2 5,3 3 9,17 0 14,6-3 5,18 0 9,22 0-1,7-2-5,47-4 4,8 2 5,9-2-4,7-4 11,2 0-4,4 1-2,4-4 5,-6-2 1,-4 2-2,-8 3 3,-2 0-1,-15 2-6,-12 1-4,-25 2-3,-19-2-5,-16 7-9,-7 0-6,-1 2-13,-15 0-1,-5 2-5,-6-2-8,-3 1-3,-4 2-4,-6 0-4,3 2-4,-7-2-2,-6 3-9,0-2-35,-4 5-38,1-4-36,-5 3-51,-6-2-64,1-3-98,-4 0-228,0 0-144,-30-13 109,0 6-214,-17-8-266</inkml:trace>
  <inkml:trace contextRef="#ctx0" brushRef="#br0" timeOffset="99383.42">14778 7442 401,'0'0'-137</inkml:trace>
  <inkml:trace contextRef="#ctx0" brushRef="#br0" timeOffset="99614.59">14786 7452 98,'2'2'138,"-2"-2"-29,4 0-8,-4 3-6,0-3 10,0 0 5,0 0 1,0 0 2,0 0 0,0 0-7,0 0-9,-11 0-2,2 3-1,-1-2 4,-1 8 2,-2-1 8,1 4 1,-6 2 2,6 4 7,-6 8 3,1 3 0,1 11-1,-2 3-2,3 7-13,-2 13-3,4 0-9,2 8-6,5-4-11,3 4-3,6-4-11,3-2-3,5-2-6,4-3-6,5-5-4,-1-10-18,6-3-16,1-4-21,5-7-34,2-2-37,-3-9-44,5-6-43,-2 2-31,0-8-34,-6-6-63,-1-4-128,1-4-202,-1-1-125</inkml:trace>
  <inkml:trace contextRef="#ctx0" brushRef="#br0" timeOffset="100182.07">15696 7935 1596,'10'-7'-64,"-1"-2"25,5 0 20,-4 1 30,0-2 7,-4 3 21,5-3 11,-5-3 2,1 4 13,-4-4 8,-3 0 10,3 3-3,-6 0 4,0-2-2,0 2-4,-4-2-7,-3 0-7,-3 6-6,-1-4-3,-3 5 0,-7-3-7,2 5 0,2 1-4,-8 2-3,2 2-1,-4 4-3,0-1-1,4 4-5,-4 3-4,4 0-1,2 0 1,1 0-10,-1 6 2,8-1 0,2 4 4,4-2 0,7 1 1,0 3 2,6-1 6,7 1-4,4 2 0,2 2 5,4-2-1,7-1 14,0 8-2,-1-10 1,4-1-9,-4 5 0,0-3 2,2-1-7,-4 2 2,-6-8-3,0 2 0,-6-1-3,-4 1-2,-1-6-4,-4 3-2,-6-2-1,-4 2-5,-1-3-1,-4 2 2,-6-5-8,3 1 3,-10-3 0,3-2-5,-5-2 0,1-3-2,1-5-9,0-3-7,1-4-2,5-3-5,2-3 2,4-2 2,5-2-1,11-7 2,2 5 7,8-7-7,7-5 5,10 1 1,0 2 1,5-1-6,3 2-19,2 3-17,-3 3-19,6-3-21,-7 4-25,4 4-30,-10 0-32,-3 6-27,3-1-28,-10 2-81,1 2-129,-5-1-127,1 3-70</inkml:trace>
  <inkml:trace contextRef="#ctx0" brushRef="#br0" timeOffset="100546.32">16419 7442 1563,'6'-7'-1,"-1"-1"40,-2 3 23,-1 0 20,2 0 12,-4 0 2,4 2-4,-4 2 1,0 1 14,0 0 14,-8 14 15,6-2-5,-1 4 25,-5 6 2,2 3 0,-1 7-2,4 6-13,-3 11-3,-2 5-7,5 1-13,0 6-12,0 6-6,-1-8-13,4 4-9,4 7-7,-1-10-6,0 0-7,0-3-6,5 0-4,-2-4-6,1-2-13,-4-12-24,3 0-29,2-5-26,-5-1-26,-1-9-16,6-1-22,-8-3-30,3-4-43,-3-7-34,3-2-38,-3-7-85,0 0-171,6-16-36,2-8-128,-2-8-173</inkml:trace>
  <inkml:trace contextRef="#ctx0" brushRef="#br0" timeOffset="101150.53">17160 7643 1931,'19'-11'5,"-2"4"21,-4 2 12,-2 2 13,-5 1 11,-2 2 10,-4 0 3,0 0-10,-7 10-4,1-4-2,-5-5 2,-2 4-6,-1 3-5,-2-3 1,-4-1-3,4 2-4,-5-1-3,4-3-4,-2 3-3,-1-3-1,-1-2-4,2 0 0,-2 0-3,1-2 0,1-3-1,-2 0 0,2-3-1,2 1-3,4 0 3,2-1 1,2 1 3,2-7-8,4 5 2,3-1-3,3 0-3,4 0 2,6 0-3,0 2 1,0 2 7,8-2 2,2 3 1,-3 2-6,3 3 14,1 3 11,-1 2 7,0 3-3,1-2 6,-1 7 6,-3 2-9,-7 2 4,5 1-5,-9 5-5,1 2-2,-4 5 2,-6-3-4,0 0-7,-3 5 0,-3-1-3,-4-1-3,-4 3-2,-2-1-1,-1-2-6,-3-2 2,0-3-4,-3 0-6,-1-5-6,1-3-6,0-4 2,2-3-6,1-7-10,1-3-5,2-5-8,0-3 0,4-8 1,3 2-3,7-3 4,3-1-1,3 0 12,3 1-1,8-3-1,6 3 1,3-1 6,4 5-1,3-2 0,3 5 8,4 0 3,-1 4 1,-2 3-1,0 0 8,-4 1-7,3 4 5,0-2-3,1 6 3,-1-5-5,0 7 7,2-1-5,4 0 1,-7 4-7,-2-4-13,0 1-17,-3-2-16,3 2-15,-3-4-27,-1-2-31,-2-2-45,3-6-48,3 4-45,-6-5-107,-2-1-166,2-4 2,-1-6-23,-2-1-55</inkml:trace>
  <inkml:trace contextRef="#ctx0" brushRef="#br0" timeOffset="101399.86">18044 7325 1655,'9'-5'59,"2"0"29,2 1 21,0 3 15,1 2 19,6 5 14,-1 2 18,5 2 25,0 2-6,2 6 4,0 3-6,8 8 11,0 3-22,2 11-16,-3 3-15,1 10-32,-4 6-7,0 26-10,-7 5-10,-16-11-9,-7-7-15,-11 23-39,-15-1-57,-4-4-46,-17-4-56,-10-5-65,-9-2-69,-14-10-113,-10 2-276,-14-7 79,-19-10 67,-10-5-98,-11 1-104</inkml:trace>
  <inkml:trace contextRef="#ctx0" brushRef="#br0" timeOffset="102165.57">3413 9380 557,'-17'10'290,"1"-6"-85,2 1-56,4 1-25,4-4-8,6 1 8,3-2-6,7-1-7,4 0-7,5 0-6,8-1-11,3-2-8,11 1-8,5-1-9,4-2-6,3 2-12,11-1-26,-8 1-45,-4 1-37,3 2-45,-10 2-32,0 1-33,-15 1-103,-10 4-275,-4 1-53</inkml:trace>
  <inkml:trace contextRef="#ctx0" brushRef="#br0" timeOffset="102325.07">3236 10074 1665,'3'8'41,"8"-1"20,5-4 14,5-1 3,1-2-4,8 0-5,14-5-5,2-2-8,19-1-5,11-4-6,11-3-36,6 3-73,27-9-100,-17 4-288,14-5-95,-21 3-50</inkml:trace>
  <inkml:trace contextRef="#ctx0" brushRef="#br0" timeOffset="102891.73">5723 9419 1487,'4'0'9,"0"4"5,-4-4 8,0 2 13,0 5 14,-4 1 16,0 2 5,2 5 6,-1 2 4,-2 7 8,3 2 6,2 4 0,-4 5-8,4 5-6,4 5-7,-2 4 0,3 2-12,0 2-4,3 0-9,2-2-5,0 4-10,0-5-20,-4 0-26,0-4-29,2-5-32,-6-3-36,2 0-37,-4-5-38,-4-6-60,-1-1-413,-6-4-154</inkml:trace>
  <inkml:trace contextRef="#ctx0" brushRef="#br0" timeOffset="103124.11">5210 9935 1839,'0'-5'-17,"0"2"15,0 0 27,4 3 11,-4 0 9,6 0 7,2 0 4,1 0 0,8 0 0,3 0-5,7-2-5,3-3-3,12 0-7,2-2-3,3 2-2,13-2-6,0-1-9,4 4-21,1-2-22,0-2-30,4 3-26,1 3-41,-3-1-58,-3-2-156,-11 5-210,0 3-51</inkml:trace>
  <inkml:trace contextRef="#ctx0" brushRef="#br0" timeOffset="103327.57">6565 10080 1592,'0'5'31,"3"-3"16,0 3 30,7-5 24,1 2 4,2-2 2,4 4-8,2-4-5,5-4-11,-2 4-7,8 0-6,0-2-9,4-1-10,2 1-23,4-3-30,5 0-42,-3 0-37,9 0-37,-5-2-51,4-3-123,4 0-360,3 1-148</inkml:trace>
  <inkml:trace contextRef="#ctx0" brushRef="#br0" timeOffset="103588.08">8019 9594 1778,'6'-6'-7,"1"-1"14,-4 1 13,0 0 13,0 4 25,2 2 22,-5 6 9,0 3 6,-5 3 7,5 6 7,-3 5 10,0 5 0,0 3 7,-4 10-5,7-2-6,0 5-16,-3 0-10,3 6-7,0-5-6,3 5-10,1-7-21,-1-4-34,0 2-28,-3-7-37,6-1-45,-6-6-44,5-1-39,-2-4-31,-3-4-57,0-6-117,0 0-126,-8-3-16,5-2-32</inkml:trace>
  <inkml:trace contextRef="#ctx0" brushRef="#br0" timeOffset="103952.18">7685 9757 1412,'-20'-7'23,"0"4"11,4 0 18,-3 2 17,4 1 0,0 0 10,7 0 2,-6 0 9,4 0 1,1-3 0,-2 1-3,8-1-2,6-6 2,1 2 1,6-2 0,6-4-5,4-4 0,4 0 1,6-7 0,0 4-10,6-5-2,-2 4-6,2-5-4,-4 6 1,-2 3 1,6-1 11,-11 3-9,5 0-12,-10 5 7,1 1-1,-5 1 3,1 8 6,-4 2-2,1 5-6,-1 6 14,4 7 2,-4 9 11,1 0-2,5 11-11,-2 2-5,7 10-6,-5-4-9,8 7-1,-3 3-7,3-6-11,-4 3-20,0-2-39,0 0-38,1-11-45,-5-5-61,-2-4-74,0-6-95,0-2-209,-8-8-81,2-2 89,-5-4-139,1-1-169</inkml:trace>
  <inkml:trace contextRef="#ctx0" brushRef="#br0" timeOffset="104515.65">8975 9668 1769,'10'0'-7,"-2"0"20,-2 0 14,0-3 9,1 3 4,0-2 5,-3 2 1,2 0-1,4-3 7,-4 0 6,5 3 7,2-4 2,1 1 3,-1-3 7,4 4 0,-1-3-4,7 0 5,-2 3-2,1-1-6,2 0-7,-4 1 1,4 2-10,-5 0 1,2 2 0,-5 1-9,1 2 1,0 0-3,-7 2-3,-4 2-5,1 1-3,-4 2-2,-3 0-12,-3 0 4,-1 3-1,-5 2-2,-1-4-2,-1 3 2,-5 1-4,2-2-8,-2 0-5,2 0-2,-2-2-5,2-1 0,1 1-5,4-4 2,-2-2 0,5 2 3,-4-1-4,2-4 1,5 1 2,-3 0 2,6-2-1,0-3-8,0 2 6,6-2 2,2 3 6,1-1 10,4 0 10,4 1 15,4 5 2,-2-3 20,5 4 14,-1 3 4,0-3 4,0 6 6,1-1-2,0 4-2,-5-4-3,-2 4-4,-4 0-7,-2 0-2,-2 2-5,-6-2-5,-3-4-10,0 3-4,-6 1-4,-4 3-6,0-7-14,-10 1-24,0 0-24,-7 1-27,-3-1-15,-3-3-31,3-2-27,-10-3-38,7-5-39,-5 1-38,5-6-51,-10-6-154,7-1-161,3-8 85,2-2-78,8-5-103</inkml:trace>
  <inkml:trace contextRef="#ctx0" brushRef="#br0" timeOffset="105054.01">9793 9642 1637,'26'2'-6,"-2"4"21,-11 1 27,0-1 18,-6 0 11,-4 5 10,1-1 8,-1 2 1,-3-2-6,-3 3-4,-1 0-3,1-4-7,0 1-7,-1 0-7,1 0-2,-1-2-8,-2-4-1,-1 5-8,4-6-4,-4-3-4,-4 0 0,9 0-5,-5-1-2,1-7-4,0-2 0,1-3-4,1-1 0,2 2-2,2-5-1,2 1-2,2 0 0,1-1-2,4 3 3,3-1 5,3 2 4,-2-3 8,7 7 6,0-1 2,0 4 5,0 2 7,4 4 10,-5 0 3,5 4 8,-7 4 9,2 5 1,-2 4-2,-4 1 0,1 4-4,-7 0-8,2 9-6,-5 1-3,-1-4-4,-6 6-7,-1 2-3,-2-1-3,-4-1-1,-4 2-6,1-4-4,0-1-5,-7 1-1,0-5 0,0-2-5,0-2-5,-4-1-8,1-1-1,-1-6-5,5-3-5,-1-5-4,-1-2-1,8-2-7,1-3-1,-2-5-4,7-3 8,4 0 4,3 2-2,3-6-3,7 3 5,3-1 6,4 2-10,3-1 16,3 1-6,4 3 4,-1 5-2,5 0-2,2 3 7,1 7-3,2-1 0,1 6-32,-1 2-43,-2-4-44,-1 5-59,11 5-70,-8-1-130,7-2-218,-2 2 67,-5-7-102,15 6-130</inkml:trace>
  <inkml:trace contextRef="#ctx0" brushRef="#br0" timeOffset="105572.62">10970 9665 1696,'10'-8'-12,"-7"7"4,8-2 28,-8 6 18,0 1 23,-3 5 11,0 7 18,-3 4 10,3 1 16,-3 10 2,0 4-4,-5 3-13,5 5 1,0 3-12,-1 7-4,4-2-12,4 0-6,2 2-10,2-4-15,1-1-17,4 0-21,1-6-30,-1-1-31,-2-9-39,1-1-36,-2-5-39,1-3-20,-5-5-63,1-6-131,-7-2-213,-3-2-96</inkml:trace>
  <inkml:trace contextRef="#ctx0" brushRef="#br0" timeOffset="105946.34">10667 9860 1597,'0'-8'-20,"-5"0"6,5 4 23,-2-4 10,2 3 17,0 3 6,0-5 12,2 2 8,-2-1 9,8 0 6,-2-1 5,5 0 1,2 0-2,3-4-3,0-1-3,2-1 0,4 1-3,6-6-3,-2-2 0,1 1-3,3 1-1,-3-2-2,3 5-4,-3-2-8,3 0 3,-6 2-3,-2 2-4,2 0-3,-4 3-5,-1-2 2,-1 5-8,-6-1-1,6 4 8,-6 1 17,6 3 5,-6 4 3,2 4 7,-1 9-5,1 3-1,2 9 2,-2 2-1,2 10-4,5 3-9,-2 9-4,5 4-3,2 0-12,-2 1-21,6 0-26,-3 0-36,3-7-29,3 0-43,-9-10-49,6-5-60,-6-3-68,1-8-179,1-3-89,-8-5 44,1-5-15,2-3-39</inkml:trace>
  <inkml:trace contextRef="#ctx0" brushRef="#br0" timeOffset="106542.67">12208 9890 1535,'16'-5'41,"-2"1"8,-8-1 15,4 5 25,-4-1 3,-2 2 0,0 4 4,-4-1-8,0 1-4,0 2-8,-4 1-7,0-1-8,-2 0-3,-1 1-7,4 0-3,-8-1-4,5-1-5,0 2-5,-4-4-3,-1 1-3,-2-2 0,-1-2-3,5 2-1,-4-6 1,2 2 2,2-2-4,2-5-2,-3-1 0,6-2-5,1-2 0,3 1-2,3 0-2,1-3 2,6-1 6,0 2-5,7 1 4,-4 1 2,4 1 1,2 2-3,2 0 1,-4 8 13,2 1 2,-2 0 5,3 6-1,0 3 2,0 1 6,-4 5-5,1 5-2,4 2-2,-8 3-4,-4 5 1,2 1-2,-4 0-5,-4 1-5,0 2 1,-3-5-1,-6 2-5,-1 1 4,-4-1-5,-1-4-1,-2 0-7,-6-1-5,0-4-4,0-2 4,-3-4-4,-1 1-2,4-8-5,1-1 3,-2-6-3,4-2-8,1-5-1,2-2 0,1-3 3,7-4 5,3 0 1,-1-1-4,4 0 4,7 1-3,3-3 2,2 5 6,2 0-2,2 2-2,2 3 5,2 4 3,-1 3 1,8 5 8,0 0-4,-4 8 4,7-1-4,1 6 2,-1 2-2,3 2 0,-6 1-2,9 4-14,-3 1-25,1-3-29,-4-3-35,-4-2-38,-3-3-44,5 1-28,-9-6-24,1-1-41,1-1-128,-9-6-108,3-1-35,-6-3-46</inkml:trace>
  <inkml:trace contextRef="#ctx0" brushRef="#br0" timeOffset="107094.31">13065 9847 1496,'12'-25'44,"2"3"20,-4 2 21,3 5 26,-2 2 10,-2 1 0,5 3-8,-4-3-6,3 5 0,4 0-3,-4-4-7,7 4-5,-3 0-1,6-1-8,-6 4-4,7-1-8,-8 2-2,4 3-7,-1 0 0,-2 3-1,1-1-5,-7 2-8,3 4-2,-3 2-6,-4 0-4,-4 5 0,-3-1-6,-3 3 6,-1 2-10,-5-1-4,-2 2 0,-2-1-1,-1 2-4,-2 1-5,-1-3-1,-2-6-5,5 3-1,-2-2-2,2 1-2,4-4-7,-4-1-2,8-2 1,-1-1 0,4-5-4,3 3 5,0-2-5,0-3 5,6 0-2,1 0 0,3 0 4,0 0 0,3 0-1,4 0 0,-4 0 7,4 2 10,4 3 10,1 2-4,2 4 11,-1-2-4,1 4 10,-6 2-2,4 3 2,-2-1 0,-7 1-2,1 1-1,-5 4-4,-2-1-1,-4 2-2,-3-2-1,-6-2-7,-1 1-2,1 3 4,-8-5-4,-2 4-5,-5-2 0,-2-2 3,-4-2 2,3-2-6,-6-3-1,5 0-1,1-6-2,-3-3-3,4-3-2,3-3-8,3-3-8,4-7-11,3-2-4,6-5-6,4-2-4,7-2-9,7 2-2,5 0-17,8-3-22,10-3-40,0 3-61,6 3-77,-7-4-188,2 9-122,-5-2 76,0-2-50,4 1-55</inkml:trace>
  <inkml:trace contextRef="#ctx0" brushRef="#br0" timeOffset="110477.54">14597 9605 1256</inkml:trace>
  <inkml:trace contextRef="#ctx0" brushRef="#br0" timeOffset="110787.7">14622 9594 1192,'9'-1'0,"-4"-2"5,1 1 11,0 2 6,-6 0 19,4 6 4,-8 0 9,1 4-2,-4-1 8,-4 4 2,1 5 0,1 1-4,-12 4 2,13-3-2,-9 8-6,0-3-4,-3 2-5,0 0-3,0 1-1,0 1-6,0 2-4,0-3-2,3 0-1,-3-1-3,4-3-2,2 0-5,1-2 1,3-2-3,0-2 0,3-3-1,4-1 2,3-4-5,3 0 3,4 0-3,0-5 2,6 0 0,0 1 5,7-4 5,1-2 3,2 0 6,7 0 5,3-2 3,4-4 5,8 3 3,3-4-1,5 2-4,-3 0-4,10-2-4,-10 2-3,-2 0-4,-5-3-1,3 4-4,-5-1-9,-8-1-19,0 5-20,-3-5-21,-6 4-24,2-2-34,-9 2-39,0-3-29,-11 3-51,1-3-125,-11-1-233,-2 1-81</inkml:trace>
  <inkml:trace contextRef="#ctx0" brushRef="#br0" timeOffset="111034.05">14687 9726 1594,'-5'-12'-4,"1"3"28,1 3 20,0-1 18,-1 2 13,4 3 5,-2-1 10,2 3 25,0 0 16,-5 10 10,5 3-6,0 1 10,-4 11 8,2 3 5,2 10-8,-3 4-6,3 13-4,3 3-15,-1 9-15,7 7-12,-3-4-5,7 2-26,0-3-36,15 21-56,-9-15-60,-2-13-68,16 24-86,-12-22-116,-2-9-250,-5-10 68,-1-2-110,-10-5-144</inkml:trace>
  <inkml:trace contextRef="#ctx0" brushRef="#br0" timeOffset="111966.84">3643 11517 1302,'-7'3'94,"4"-1"-22,-3 1 5,2-2 3,-2 3-17,-2-2-3,5 1-4,-3-3-1,2 3-3,1-3-7,-3 0-1,6 0 0,0 0-1,9 2-2,1-2-2,4 3-6,2-6-3,8 3-2,3-2-4,3-1-1,3 3-7,0 0-11,-1 0-19,6 5-19,-6-2-21,3 1-27,-10 7-33,0-4-40,-5 3-97,-7 2-302,-6 2-55</inkml:trace>
  <inkml:trace contextRef="#ctx0" brushRef="#br0" timeOffset="112136.38">3500 12130 1532,'-6'8'-3,"-2"0"17,8-4 17,3 1 22,5-2 9,1-1-2,9-4-2,4 2 1,8-3-5,3-2-7,11 1-5,6-4-17,7 0-36,6 0-44,4-2-64,-1 0-128,14-5-298,-3 0-48</inkml:trace>
  <inkml:trace contextRef="#ctx0" brushRef="#br0" timeOffset="112416.63">5637 11425 1500,'16'-10'20,"-5"0"6,-1 5 14,-1-2 12,-4 4 12,1 3 16,-3 3 11,4 1 7,-7 4 5,0 4-1,0 6-2,-3 7 3,-4 7 4,4 2-2,0 7-10,-2 7-8,3-1-7,-2 6-6,4-3-12,-3 2-1,3-2-9,0 4-15,0-13-24,3 2-30,-3-3-31,4-2-35,-4-1-36,2-5-33,-2-2-53,-2-5-105,2-2-161,-4-3-123,-3 0-95</inkml:trace>
  <inkml:trace contextRef="#ctx0" brushRef="#br0" timeOffset="112621.1">5231 11975 1703,'-14'-18'42,"4"11"16,1-3 9,1 0 8,5 5 3,3-2 3,3 2 10,5-1 0,1 0-3,4 5-6,7-4-8,4-1-6,6 2-11,0-4-5,13 3-3,1 0-24,5 0-30,2 1-33,6-4-36,-4 4-46,9-2-58,-2-2-151,0 1-196,5-1 10,-5 1-18</inkml:trace>
  <inkml:trace contextRef="#ctx0" brushRef="#br0" timeOffset="112872.42">6434 11975 1454,'-10'9'36,"4"3"11,-1-8 17,4 4 7,-1-1 4,4-3 3,0 2 5,4-1-3,6-3-3,3-2-6,7 0-4,4-2-8,3-3-8,3-1-6,9-1-6,1-3-24,1 1-52,2-2-56,-4 1-65,-1-2-140,-3-1-323,0 1-120</inkml:trace>
  <inkml:trace contextRef="#ctx0" brushRef="#br0" timeOffset="114832.28">7395 11794 1389</inkml:trace>
  <inkml:trace contextRef="#ctx0" brushRef="#br0" timeOffset="114982.33">7412 11787 1291,'10'-4'-11,"-4"1"12,1 3 23,-3-3-3,2 3 26,-3 6 7,4-2 17,-4 6 3,0 3 14,-3 2 1,7 3 0,-3 4 2,-4 0-8,3 6-6,0-3-5,1 5-8,-1 0-5,3-3-8,-2 5-6,3-1-3,3 1-10,-4-4-23,1 2-32,0-9-32,0 5-36,-1-3-40,-1-3-35,-5-2-77,0-4-354,-2 1-96</inkml:trace>
  <inkml:trace contextRef="#ctx0" brushRef="#br0" timeOffset="115372.42">7031 12010 1549,'-3'-5'-44,"3"0"16,-3 2 25,3-1 16,-3 1 12,6-3 1,-3 2 6,3-4 7,4 0 10,-1-1 9,5-4 4,2-2 7,0 1 2,10-7 6,-3-2 1,7 1 3,0-3 4,3-3-6,0-1 0,3 1-5,-3-1 1,0 1 0,-3 3-8,-3 0 2,-2 2-2,2 3-2,-4 0-7,-4 3-8,1 2-1,-4 2-7,1 5 0,-1 1-2,1 5 4,-1 2-6,0 5 5,1 7 3,2 4-3,-2 4-1,6 4-9,-4 9-1,-4-1 12,10 9-16,-2 1-7,-2 0-2,7 3-14,-5 0-24,6 8-31,2-4-30,2-1-40,2-1-44,-4-6-47,2-3-127,-3-4-237,3-5 53,0 0 2,-5-9-25</inkml:trace>
  <inkml:trace contextRef="#ctx0" brushRef="#br0" timeOffset="116145.86">8519 11790 1356,'0'-7'-21,"-3"-1"13,6 4 23,-3-4 17,3-4 12,3 3 18,5-1 12,2-3 6,1 2 10,2-1 2,4-2 1,4-1 0,3 3-3,-6 1-7,7 2-7,-1 1-3,-1 2-3,2 3-7,-6 3 2,2 0-5,-1 4 0,-2 1 0,-2 3-3,-2 1-7,-4 2-3,-2 4-5,-2-1-3,-6 2-5,1 1-3,-4 1-2,-7 2-6,4 0 2,-7 2-5,3-2-1,-3-3 2,-3 4-9,-1-1-2,2-6-5,-2 4-5,0-3-1,3-2-4,2-4-9,3 2-4,-4-2-1,6-3 0,1 0-1,3-2 3,0-2 1,0 0 0,0-2 1,11 0 4,-5 0 0,0 0 6,3 0 7,6 0 7,-5 4 7,6-4 6,-2 2 11,0 4 9,2-2 13,0 6 11,4-1-2,0 2 3,-2 4-3,-2-3-6,-2 3-1,-1-2-4,1 4-1,-5-2 1,-2 0-8,-4 0-6,-6 0-1,3 3-9,-10-1 2,-1 1-1,-5 0-11,-1-1-15,-6 0-36,-3 0-22,-4-1-31,-4-4-28,-3-2-42,7-2-38,-3-3-47,-2-5-45,5-5-130,0-3-132,0-4-68,9-8-114</inkml:trace>
  <inkml:trace contextRef="#ctx0" brushRef="#br0" timeOffset="116759.9">9759 11487 1723,'27'-2'-20,"-11"4"22,-2 1 22,-4 1 12,-8 4 4,-2 0 4,0-1 5,-5 1 4,1 5 1,-2-1 6,-5-2-4,2 2 3,-1 1-1,-5-1-4,3 0-4,3 0-6,-5 0 0,0-5-5,1 3-2,0 0-6,2-6-2,-3 4-3,2-4-1,-1 2-3,3-4-8,-4-2 6,1-2-2,-1 0-1,5-3-5,-1 0 3,3-3-2,-3 1 0,7-4-2,-2 4 5,10-3 7,-2 4 1,3-2-3,2 0 3,0 3 2,3 0-1,3 2 8,2 3 2,3 0 4,-1 5-1,2-1 5,0 4 16,1 5 3,-2 2-4,1 3-6,1 3 10,-9 3 15,6 6-2,-6-1 5,-3 6-9,0 1-3,-7-1-1,-2 1-9,0 0-5,-7 2-6,-2-3-8,-1 0 1,-7-3-4,-2 3-7,-5-1-2,-3-3-1,-1-7-2,3 0-6,-5-2-5,0-5-6,0-1 3,0-3-7,-1-9 3,8 1-7,0-5-6,0-5 3,6-4-8,1-3 4,2-4-6,10 3 7,1-4-3,3 2-2,7-3 4,7 1 1,2 2-2,1 0 7,10-1 14,6 7 10,-3-2 2,0 7 5,3 1 5,-1 6 1,6 1-4,-2 4 1,1 4-5,0 4-5,0 1-1,2 3 2,-2 6-11,0-2-36,0 3-42,-1 2-54,1-5-54,-3 1-68,3-2-78,-11-3-182,4-3-115,-4-7 84,-2 0-117,-1-6-147</inkml:trace>
  <inkml:trace contextRef="#ctx0" brushRef="#br0" timeOffset="120180.09">11054 10832 275,'0'0'61,"0"0"-22,-8 0 0,5-2-1,3 2-7,0 0 0,-6 0-6,6 0-1,-7-3 2,4 3 2,0 3-4,3-3 5,-8-3 2,2 3 1,6 0 5,-7 0-7,1 3 2,3-3 2,3 0 8,-8 0-6,8 0 4,-6 0-8,6 0 2,0 0 5,-3-3-2,3 3 5,0 0 3,0 0-4,0 0 3,0 0 1,17 0-6,-14 0 2,3 0-12,1-3 6,4 3 3,-5 0 2,4-2-2,4 2 4,-5-3-1,4 3 0,1-2-4,-1 2 0,4 0 2,-4-2-3,4 2 3,-1 0-5,1 0-3,-1 0-2,2 0 1,-2-3-2,1 3-4,0 0 0,-4-2-5,4 2 6,-1 0-4,1-3 1,-1 3-5,-2-2-1,2 2-1,2 0 2,-2-3-2,1 3 3,-1 0-5,4-2 1,-4 2-1,5 0-2,-4-3-3,2 3 2,-2 0-4,4 0 2,-2 0-1,-3 0 0,1-3-1,4 3 2,-1-1-2,-4 1 3,4 0 1,1-3-4,-6 3 3,6 0-3,-5 0 0,5 0 0,-4 0 0,-2 0-1,6-2-3,-4 2 4,0 0-2,3 0 1,-4 0-1,1-3 1,-1 3-3,1 0-1,0 0-1,0 0 0,-1 0 4,1 0-2,-1 3 0,1-3 1,-4 0-5,7 0 1,-2 0 6,-2 0-3,1 0 0,-1 0-1,-2 2 2,2-2-1,1 0-1,-1 0-1,-2 0 2,2 0 0,1 0-1,0 0 1,0-2-2,-4 2 2,4 0-2,0 0 0,-1 0-2,-2 0 3,2 0-3,1 0 5,-1 0-3,1 0 0,-2-3-1,0 3 2,0 0 1,4 0-1,-3 0-1,1 0 1,-1 0-1,4 0-2,-3 0 2,3 0 2,0-3-2,1 3 0,-2 0 2,1 0-3,4-2 2,-5 2 2,2 0-3,1-4 0,3 4-2,-3 0 3,1-1-5,1 1 7,-3 0-3,1-2 2,2 2-2,-1-4-1,-2 2 0,1-1 3,2 3-4,-4-2 4,0 2 0,0-2-2,0-1 1,0 1 0,3 2 1,-2-3 0,-2 3-2,1-3-2,1 1 2,-2 2 2,1-3-4,1 1 0,-2 0 2,-2 2 2,4-3-2,-5 1-2,4 2 4,-4-3-3,1 3 2,-1-2 2,2 2-3,-6-3 4,6 3 3,-6 0-2,2-2 2,-2 2-2,3 0 5,-2-3-4,-2 3 2,2 0 0,-5 0 3,3-3 0,0 3-2,-3 0 3,3-1-1,-1 1 4,-3 0-2,0 0 1,-3 0 1,2-3 2,0 3 0,1 0 4,-4 0 4,5 0-1,-8 0 1,6 0-2,-2-2-3,-2 2 3,-2 0-3,7 0-2,-7 0 0,3-3-3,1 3 2,-4 0-4,3 3 0,0-6 0,-3 3 0,4 3-2,-4-3-2,0 0-3,0 0-1,0 0-11,0 0-23,0 0-18,-14-3-31,8 3-35,0 0-56,-8 0-99,0-3-223,2 1-154,-9-3-142</inkml:trace>
  <inkml:trace contextRef="#ctx0" brushRef="#br0" timeOffset="126113.99">10920 11512 1638,'-3'2'-71,"-1"1"24,1 0 9,0 2 20,-1-4 22,1 3 3,-1-2 7,-2 4 9,3-4 7,-4 4 1,0-2 8,0 4 8,1 3 3,-4 0 5,0 4 6,0 3 3,0 2 6,0 2 4,0 5 5,0 3 4,0 3 1,2 2 1,2 2 8,-3 8-5,-2-2-5,5 4 6,-2-2 0,6 3-7,-1-6 0,6 1-11,-1 7 9,8-3-12,-2 1-5,8-1-6,1 2-3,2-6-5,5 1-4,0-2-2,3-5-13,-4-2-18,7-2-17,-7-8-34,1-4-35,-4 0-51,4-9-63,-2-1-61,-5-6-153,-1-5-153,2-3-93,-6-2-145</inkml:trace>
  <inkml:trace contextRef="#ctx0" brushRef="#br0" timeOffset="127595.86">11320 11905 1629,'3'-4'-53,"1"3"17,3 1 34,-1-3 24,-3 6 16,1-2 15,-1 3 3,4-2 9,-7 6 5,4-2 4,-4-2-1,3 4 0,-6-1 0,3 0-3,-4 1-3,-3 1-4,4-1-4,-4 2-4,1-2-4,-5-1-7,-2 1-3,3-1-6,-3 0-1,3-1-4,-3-1-3,2-3-1,-2 1-3,0-1-3,0-4-2,3-1-1,-1-4-5,2-1 0,2-1 0,4-3-4,-1-4 2,4 0-3,4 2 3,2-1-2,1 1-6,2-2 3,2 0 5,5 4 2,1 0-1,0 2 3,3 2 1,-3 4 4,2 1 4,2 3 3,2 6 2,0-2-1,0 6 6,-2-1-1,-2 7 1,5 0-2,-4 8 4,-4-2 1,1 6 1,-4-1-3,-2 3-3,-5 1-1,-2 0-6,-1 0 1,-3-4-1,0 3-1,-7 3-6,1-1 0,-5-3-4,-2 0 9,-4 1-8,-2-6 1,-5 0-4,1-5-6,-4 1-6,4-8-4,0 1-3,-1-2-7,-3-7-2,8-4-1,-1-2-1,3-3-2,4-4 2,-4-5 2,10 2 3,4-3 0,6 2 2,0-2 1,4 1 0,3 1 2,3-2 4,4 2 5,3 6-2,0 0 3,4 1 3,-1 4 2,0 2 3,4 5-2,3 0 2,0 5-3,0 2-2,3 3 0,-3 3-1,3 0 1,2 1-18,-6 1-22,1 1-27,-4-4-32,1 3-40,-1 0-53,-1-2-39,-10-3-67,5-6-141,-5 1-239,-2-2-168</inkml:trace>
  <inkml:trace contextRef="#ctx0" brushRef="#br0" timeOffset="128012.13">12151 12576 1797,'3'4'-55,"0"0"27,1 0 28,-1-2 19,0 4 20,0-5 9,-3 2 12,3-1 13,-3 1 7,5 0 3,-5-2 5,3-1 8,0 3 8,0-3 3,1-4-6,-1-2-5,0 0-4,0-6-4,0-2-3,5-4-5,-5-1 1,0-9-7,4-2-4,-4-7-4,3-4-9,-1-6-11,1-6-2,-3 3-7,4 3-2,-4 2-4,0 2-5,1 3 0,3 0-2,-4 4-6,0 2-4,4 2 4,-4 7 0,0 0-4,-3 3-2,4 2 0,0 4-7,-1 1-2,-3 2 5,3 4-1,0 1 3,-3 3-7,4 4 4,-1 1-11,-3 0-10,3 4-20,-3 1-28,-3 2-29,3-2-31,-3 5-44,3 0-46,3 0-37,-10-2-74,7 2-159,-6 0-46,3-2 7,-1 1-26</inkml:trace>
  <inkml:trace contextRef="#ctx0" brushRef="#br0" timeOffset="128434.66">12007 11997 1351,'-6'0'-12,"-1"-1"16,3 1 24,-2 0 18,-1 0 13,4-3 3,-4 0 1,4 1 5,-1-2 3,1 0-1,3-1 3,0-6 4,0 4 1,7-3 9,-4 0-5,4 0 0,-1-2-6,1 2-4,4-3-7,-2 1-1,1 1-5,1 2 3,-2-1-1,4 0 1,-2 0-6,-2 2-1,1-2 1,1 0 2,-5 2-7,4-1-7,1 1-2,-5 2-14,4-2-2,-4 2-1,5 0-3,-5 0 0,1 3-5,-1 0 6,5 3 3,-5 0-4,4 6-2,1-1 9,-2 4-2,1 7-3,4-1 1,-4 5-3,7 2-3,-1 4-1,-2 3 0,2 2 0,4 6-4,0 1-6,0-1-21,0 4-24,0-2-30,0-2-32,4 3-33,-1 0-40,3-3-45,1-4-114,-7-5-176,4-3-13,-5 0-1,1-5-24</inkml:trace>
  <inkml:trace contextRef="#ctx0" brushRef="#br0" timeOffset="129068.45">12927 12170 1352,'8'-10'9,"-5"0"17,0 3 10,0-4 8,4 1 11,-1-2 8,5-1 21,-1-1 12,7 2 10,-1-4 7,1 0 0,2 2-4,2-1 0,-1 2 2,-1 4-4,2-3-5,-5 3-6,4 4 5,-6 0-16,2 3-6,1-1-3,-4 6-1,1-1-7,-4 3-5,-4 3-6,4-2-4,-6 6-7,-1 0 1,1 3-6,-4-3-7,-4 3 3,-3 0-8,4 0-1,-7 3-8,0-3 0,0 2 2,0-1-6,-3-2-1,-1-1-8,5-1 1,-5-2-9,4 3 3,4-6-7,-5 4 5,8-7-9,-4 4-4,4-3-4,0 0 3,0-3-3,6 1 5,-3-3 2,6 0-2,4 0 3,1 0 4,-2 0 3,5 0 7,-1 0 6,4 0 6,-4 2 11,7 3 4,-3 0 4,3 2-1,4 1 6,-8 2-5,4 4 1,-7-5-8,4 6 1,-4-3 0,-2 3-3,-2 3-1,-7-3-3,3 0-5,-2 0 3,-6 1-4,-4 4-1,-2-4 0,-2 2-2,-2-1-7,-7 1-7,4 0-6,-8-1 6,0 0-2,-2-4 2,2-3-3,-2 2 4,3-5-9,-1-1-5,0 1-6,8-7-1,-1-2-4,1-3-9,5-2 4,5-4 3,3 2-2,3-4 2,6-2 3,1 0-10,3-3-10,3 4-23,4-4-31,3 0-33,-3 3-38,6-4-26,4 1-47,-4-2-74,4-2-130,-4 2-74,4-1-51,3-1-72</inkml:trace>
  <inkml:trace contextRef="#ctx0" brushRef="#br0" timeOffset="129313.8">13702 11750 1673,'2'-5'35,"5"5"35,6 0 26,-3 5 26,4 2 10,6 4 6,-3 4 5,2-1 19,5 11 15,0 3 11,2 7-21,1 2-10,-7 5-8,3 4-14,-2-1-14,-5 5-13,-2-3-8,-5 2-12,-2 2-13,-1-1-35,-6 3-49,0-3-40,-3 0-43,-4-4-48,-2-5-63,1-1-63,-1-5-110,-4-2-225,-1-8 57,1-3-67,-1-2-110</inkml:trace>
  <inkml:trace contextRef="#ctx0" brushRef="#br0" timeOffset="129810.07">14532 12037 1680,'0'0'16,"0"0"15,0 0 16,0 0 17,5 0 7,-5 0 0,0 0 3,0 0 5,0 10 1,0-6 5,-2 4-5,-1 4 1,-2-3-7,3 1-5,2 0-5,-6 2-5,2 1-4,1 0-4,-2-4-7,3 4-3,2-1-6,-3-2 0,-2 0-5,3 3-6,2-3 1,2 0-4,-2 0 2,8 0-6,-6-3 3,10 1-6,-4-4 3,7 2-6,0-1 2,4-4-1,2-1-3,9 4 1,0-8 1,4 4-5,1-1-1,4-4 1,-2 2 4,3-2-14,-3 0-10,-7 0-10,0 0-14,0-2-17,0 2-23,-7 0-35,-3-3-36,0 4-35,-7-5-62,-3 5-119,-3-4-128,0 3-20,-7-2-17</inkml:trace>
  <inkml:trace contextRef="#ctx0" brushRef="#br0" timeOffset="130048.43">14786 12077 1555,'-14'-5'72,"7"4"24,0-2 17,0 0 16,4 3 6,-3 0 1,6 0 16,0 0 15,-7 0 9,10 6-10,-3 0 5,4 7-2,-1 2 2,3 2-5,-1 8-8,1 8 3,0 2-15,1 5-12,-1 2-30,-1 6-9,4 2-11,1 1-24,-4-2-38,2 3-50,1-2-46,-2-5-59,0-4-71,0-7-99,-7 1-227,-3-10-112,3-1 96,-4-4-161,4-4-200</inkml:trace>
  <inkml:trace contextRef="#ctx0" brushRef="#br0" timeOffset="133198.78">3170 13932 868,'-10'-3'-112,"6"3"308,8 0-1,-4-4-23,6 1-44,4-2-15,4 2-10,-1 3-15,4-5-8,2 3-12,8 0-2,0 2-7,0-5-5,3 2-7,3-2-7,-3 3-3,3 2-1,1-6-5,-4 5-5,0 1-5,-4-3-35,-2 3-28,-5 0-35,2 3-26,-4-2-66,-4 5-132,-7-4-247,-3 6-50</inkml:trace>
  <inkml:trace contextRef="#ctx0" brushRef="#br0" timeOffset="133379.29">3190 14292 1538,'-8'15'74,"5"0"14,0-4 11,6-2 18,4 4 12,0-11-4,6 5-4,4 1-6,3-5 0,6 1-1,4-4-22,7 0-7,10-4-11,-1 1-10,14-10-50,-3 1-72,3 5-86,-3-8-125,3 5-248,-3-13-155,0 3-168</inkml:trace>
  <inkml:trace contextRef="#ctx0" brushRef="#br0" timeOffset="133904.69">4937 13597 1827,'13'-5'20,"-3"3"23,0-1 5,0 3 3,-3 0 20,0 3 21,-1 4 16,1 3 2,0 5 4,-1 4 8,1 5 4,-1 8 32,-2 1 0,3 1-3,-4 7-8,0 1-11,4 8-17,0 3-23,0 1-10,-1-1-11,4-1-8,0 4-27,0-7-28,3-4-28,1 5-29,-1-4-30,0-11-41,-2-3-48,-2-4-48,1 2-41,-2-13-131,-5 3-164,-3-5 53,-7 0-74,0-7-71</inkml:trace>
  <inkml:trace contextRef="#ctx0" brushRef="#br0" timeOffset="134134.31">4684 14122 1547,'5'-7'64,"3"-3"23,-2 2 4,-2 2 9,3 5 7,-4-10-4,-1 7-7,6 1-3,-2-2 7,5 2 5,-1-4 3,7 5-3,5-3-6,8-3-6,4 6-8,13-5-4,3 4-13,10-5-7,3 2-8,4 5-23,3-5-46,-4 1-55,8 5-65,-1-4-75,-6 1-127,0 3-192,-4-5-142,-10 2-166</inkml:trace>
  <inkml:trace contextRef="#ctx0" brushRef="#br0" timeOffset="134363.72">6281 14222 1617</inkml:trace>
  <inkml:trace contextRef="#ctx0" brushRef="#br0" timeOffset="134523.79">6268 14229 1571,'-7'0'23,"1"0"17,-5 3 29,2-1 25,-5-2 13,4 0 11,0 6 9,0-6 13,3 0-3,-3 0-3,7 0-8,-3 1-5,2-2 6,4 1-2,10-6-16,0 1-2,7 5-6,13-7-7,7-1-10,9-1-7,7-4-16,7 4-31,4-2-47,2 4-53,-6-4-63,2-1-84,-4 4-95,-1 4-226,-11-9 21,-6 4-136,0 1-148</inkml:trace>
  <inkml:trace contextRef="#ctx0" brushRef="#br0" timeOffset="135074.37">7155 13590 1743,'0'0'19,"0"0"22,0 0 6,0 15 19,0-11 21,0 12 12,0-1 6,-4 4 1,8 6 5,-4 6 5,3 1 7,0 3-2,0 5 1,5 3-10,-5 6-9,3 2-10,1 0-12,4 5-9,-5-3-6,4 2-8,-1-10-8,2 5-14,-1-3-32,-1-5-34,-1-9-38,-5 2-47,0-8-50,4-2-60,-7-2-152,0-5-171,-3-3 66,-4-8-53,-4 1-37</inkml:trace>
  <inkml:trace contextRef="#ctx0" brushRef="#br0" timeOffset="135476.29">6837 13866 1385,'5'-1'15,"-5"-10"28,0 7 2,0 1 11,0-5 12,0 1 8,-5 5 5,5-6 5,-2 1 6,-1 1 8,-1 2 2,-3-4 1,7 1-1,-4-4-9,4 4-2,0-6 2,4 1 9,3-1-4,0 1 21,3-6 4,2-4-5,8 2 0,1-2-4,-2-1 0,8 3-5,-3 3-10,3-6-5,0 3-5,-4 5-3,3-2-5,-6 2-3,1 4-5,-2-1-8,-2 2-9,-4 3-1,1 4 8,-1-2 21,4 10-2,-4 7 3,1 8 3,-1 6-3,4 1-7,-1 13-7,1 0-3,-1 3-8,5 2-7,-4 2-10,5 11-31,5-6-33,0 0-45,6 4-66,4 1-21,-4-12-49,8 3-60,-2 2-72,-2-18-145,3 0-176,0-6 82,0-6-249,1 2-309</inkml:trace>
  <inkml:trace contextRef="#ctx0" brushRef="#br0" timeOffset="136037.68">8199 14000 2136,'10'-3'-11,"-7"-5"34,0 3 10,4 1 21,-4-1 12,4 2 6,0-4 8,2 0 4,2 4 7,2-5 2,4 1 9,-1-4 0,1 7 5,3-4-2,0 5-7,4-4-5,-5 5 2,1 2-4,4 0-6,-5 0-1,2 0-8,-1 2-5,-1 5-3,2 1-5,-4-1-3,-4-2-9,-4 8-5,2-5-3,-8 4-6,4 3 1,-7 0-8,-3-3-6,-4 4-2,-4-1-3,2 0-14,-4 2-13,-1-7-5,4 5-13,-4-3 0,5 1 1,-1-5-4,-1 1 0,5-1 1,-1-1-5,4-2-7,-3 2 4,3-1 7,3-6 4,3 3-1,0-3 2,-3 0 1,10 0 6,-1 0 13,2 5 10,-1-5 18,4-5 12,-1 10 10,-1-5 11,2 4 6,-1 2 14,4 1 12,-5 1 5,10 1 7,-9 6 0,4-3 3,-4 5-6,0 5-4,-3-5-13,0 1-7,-3 1-5,-4 4-6,1-1-9,-8-1-2,-3 1-8,4 3-7,-7 0-10,-7-5-28,-2 2-29,-5-2-30,0 1-38,-1-4-37,-2-5-52,-6 1-49,3-3-54,6-8-58,-6-2-128,3-2-150,-6-8 47,6-5-210,4-8-278</inkml:trace>
  <inkml:trace contextRef="#ctx0" brushRef="#br0" timeOffset="136637.07">9116 13866 2082,'46'-1'3,"-5"-5"14,-8 4 14,-6 2 31,-8-3 10,2 6 0,-5-3-2,1 2-3,-4 4 0,-3-6-4,0 7-3,-3-7-2,0 8-8,-4-4-3,-3 2-2,0 1-2,-7 1-6,4-6-6,-4 5 0,-3-4-6,0 2 1,0 2 1,-3-7-1,3 3 3,-3-3-1,3 0 0,-4 0-4,4-3 3,1-1-6,-2 1-2,5-5-4,2-1 3,1 1 2,3-5 1,0 1-2,3 5 12,4-4 5,-1-1 3,5 4 11,2-1 6,0 6 11,7-4 5,-3 7-1,6-6 13,0 12 2,1-4 2,3 6 1,-4 6 13,4 1-6,-4 3-1,0 0-5,-6 6-3,0 2-7,-4 1-7,-3 3-6,-3-2-9,-1 6-4,-6-3-20,0 4-6,-11-3 0,3 3-5,-6-2 3,1-3-6,-4-1-5,-3-4-2,0 0-8,-4-4-9,1 3-4,-3-6-1,-1-6-7,4 1-11,-1-5 3,1-8-3,0 0 4,3 0-3,2-8 1,2-6 1,-1-3 0,8 5 3,2-8 2,7 8 1,0-5 1,3 3 8,7 2 5,4-3 12,-1 6 9,10 1 3,1 8 7,6 0 11,0 3 2,6 11 2,4 4 1,4 8-4,2 8-3,1 7-4,-5 1-4,2 0-14,-6 6-37,-2-4-44,-3 5-52,-6-10-49,-4-2-76,0 1-91,-2-5-191,-1-6-146,-4-2 93,1-10-261,3-3-326</inkml:trace>
  <inkml:trace contextRef="#ctx0" brushRef="#br0" timeOffset="144032.19">10903 14030 2096,'14'0'-209,"-1"0"90,0 0 62,-3 0 22,1 0-1,2 0 20,-7 0 17,5-5 14,-5 5 3,1-3 11,-1-3 9,-3 5 6,5-5 3,-5 1 2,0-2-2,0-1 1,1-1-2,-8-4-1,4 1-5,-3-2-1,-3 2 2,3 0 5,-2 0 6,-4-1-3,-1 1 2,-1 4-2,-5-5-1,-1 8-8,1-2-2,-8 2-2,4 5-4,-11 0-2,9 5-1,-5-2-1,1 4-2,-1 1 0,3 7-5,0-5 4,2 5 0,4 2-3,3-5 2,4 9 0,-3-4-2,9 0 1,1 3-1,4 1 3,0-1 1,7 2-1,0 3 8,9 0 7,1 0 4,5 0-2,2 0 1,10 0 8,-1 0 3,4 0 0,0 0-3,-7-6 2,6 5 2,1-5-4,-6 1 2,-1-2-7,0 2-7,-5-5-7,2 3 0,-6-3 3,-5 0-6,1-5 0,0 5 2,-7-6 1,-1 6-1,-6-4-6,1 4-2,0-5-1,-8 0-8,-3 4 8,1-6-9,-4 2 2,-1-1-8,-5 5 0,2-11 2,-2 4-6,-4-5-5,0 3-4,0-10-7,-3 3-5,-4-4-1,3 2-3,5-11-3,-5 4 4,4-4 1,4-7 1,2 2-2,4-2 4,7 2 4,0-5 1,9-5 3,4 2 5,4-4 2,5 1 7,5-3 1,3 1 1,-1-1-10,1 1 1,0-2 0,3 4 2,-3 2-5,-5-1-15,5 5-19,-6 0-28,-1 0-35,-4 4-44,1 1-48,-4 3-60,-3 0-114,-3 1-193,0 4 31,-4-1-27,0 1-59</inkml:trace>
  <inkml:trace contextRef="#ctx0" brushRef="#br0" timeOffset="144711.69">12334 13905 1352</inkml:trace>
  <inkml:trace contextRef="#ctx0" brushRef="#br0" timeOffset="145059.76">12347 13897 1352,'3'-5'22,"1"3"13,0-4 11,-1 5 15,0-2 6,0 3 5,-3-5 2,0 5 2,0-3-4,0 3-4,0 0-4,0 0 1,0 0-7,-13 8 0,6-4 0,1 9 4,-4-3 4,-1 8-4,2-2 0,-1 8-5,-7-5-1,4 6-7,-1 6-7,-2-4-1,2 3-5,-2-5-2,2 7-5,1-2 2,-1 0-4,8-10-5,-4 4-4,4-2-1,2-2 0,0-4-2,4 1-1,0-3-2,8-2 0,-2 1-1,4-6-3,4 4 2,2-10-1,1 5-3,2-3 3,8 2 1,3-10 10,0 5-4,3-3 7,5-3 5,2 5-5,-1-7-3,8 1-1,-4 4-1,4-5-2,-4 3-3,-3 1-1,-2-1-2,-5 2-1,3-2-2,-2 3 2,-4-4-13,0 5-13,-7-2-16,1 3-20,-5-5-19,-2 2-21,-1 3-26,-2-6-39,2 6-39,-8-1-61,2-7-125,-7 5-280,-6-4-158</inkml:trace>
  <inkml:trace contextRef="#ctx0" brushRef="#br0" timeOffset="145306.1">12488 13965 1935,'-4'-6'42,"4"5"3,-3-2 18,3 3 28,0 0 19,0 0 8,0 10 17,0-3 28,3 3 14,-3 5 21,4 13 5,-1 2 7,0 6-3,-3 5-30,3 11-14,-1 4-15,3 1-14,-2 10-12,0-1-16,1 1-28,0 1-50,-1-8-51,3 6-55,4 0-57,-7-8-79,8-8-93,-1 0-263,-10-10-51,-4-5 67,4 0-178,-3-6-223</inkml:trace>
  <inkml:trace contextRef="#ctx0" brushRef="#br0" timeOffset="146555.59">3209 15665 1085,'0'0'-638</inkml:trace>
  <inkml:trace contextRef="#ctx0" brushRef="#br0" timeOffset="146744">3209 15665 891,'0'1'179,"0"-1"-37,7 0-24,-7 0-5,7 0-6,-7 0-1,10-1-8,-4 1 0,5 0-2,-1-8-1,3 8-5,4-7 4,-1 7-6,7-8 1,1 6-9,3-6-4,3 8-3,0-7-9,0 7-5,3-2-5,0-4-11,4 4 1,-4 2-6,4 0-4,-3 0-2,-1 0-6,0 0-9,-3 0-18,-7 0-25,1 0-24,-4 2-30,-7 4-35,1 1-44,-6-5-62,-3 6-147,-5 2-127,-5 2-25,-3-2-25</inkml:trace>
  <inkml:trace contextRef="#ctx0" brushRef="#br0" timeOffset="146959.41">3326 16090 1610,'10'2'95,"4"3"29,-1-2 18,4-3 4,6 0-3,0 0 1,7 0-3,0 0-2,8-3-17,-2-4-9,7 7-13,1-3-16,2-2-44,-2 3-53,-1-3-58,2-3-74,5 6-84,1-5-190,-4-2-82,0 0-100,-1 6-99</inkml:trace>
  <inkml:trace contextRef="#ctx0" brushRef="#br0" timeOffset="147469.06">4947 15425 1465</inkml:trace>
  <inkml:trace contextRef="#ctx0" brushRef="#br0" timeOffset="147666.53">4964 15415 1453,'6'-3'50,"-3"-2"-4,4 5 1,-3-2 8,-1 2-1,-3 0 1,3-5-3,1 5 4,-1 5 16,-3-3 10,0 6 11,3 6 4,0-2 6,-3 9-3,0-1 1,0 2 0,4 4 4,-4-1-8,2 2-3,3 6-14,-5 2 4,3-2-4,4 1-13,-4 7-3,0-7-15,0 7-2,8-7-6,-5 4-18,1-3-28,-4-9-26,4 8-29,0-9-29,-4-1-44,0 2-42,1-4-42,-8-4-60,4 0-148,-6-3-62,-4-1-40,0-4-31</inkml:trace>
  <inkml:trace contextRef="#ctx0" brushRef="#br0" timeOffset="147854.03">4564 15865 1344,'3'-8'-199</inkml:trace>
  <inkml:trace contextRef="#ctx0" brushRef="#br0" timeOffset="148074.44">4577 15850 1165,'0'-2'54,"0"2"5,3-6 8,-3 4 17,0-1 2,0-1 2,-3 4 0,3 0 3,-4-9 0,1 9 3,3-2 1,-3-4 0,0 5 0,3 1-5,-3-3-1,6-2-3,-3 5-3,0 0-9,0-7 1,6 7-6,4-8 8,4 3 0,5 0 8,5-4 28,12 1 12,2-2 8,8 2-2,1 1-5,2-1-15,11 1-6,-6 4-14,3-2-9,-4 3-15,0 2-31,1 0-37,-1 0-42,-2-3-44,-2 3-48,-2 3-58,-1-3-65,-8 2-105,-2 6-194,-6-8 7,-6 4-127,-2-1-172</inkml:trace>
  <inkml:trace contextRef="#ctx0" brushRef="#br0" timeOffset="149284.7">6088 15965 1650</inkml:trace>
  <inkml:trace contextRef="#ctx0" brushRef="#br0" timeOffset="149526.44">6088 15965 1490,'9'7'-7,"-5"-5"6,-4-2 11,4 0 22,-4 6 13,0-3 7,0-3 12,0 0 7,0 0 9,0 4 3,0-4 4,0 3 4,0-3 3,0 0 1,0 0 1,0 0-3,6 0 0,-6 0 10,10-3 12,-4 3 13,8-4 10,-1 4 5,4-3-10,3-3 8,10 4 2,0-5 0,10 4 0,3-5-3,1 4-10,-1-6-12,4 2-11,3 1-12,0-1-12,-4-1-6,1 6-12,-4-5-20,0 1-26,-3-1-32,-10 1-37,4 7-31,-8-8-31,2 6-40,-8 2-57,-1-3-84,-5-2-208,-4 5-128,-7-7 62,3-3-171,-6 7-230</inkml:trace>
  <inkml:trace contextRef="#ctx0" brushRef="#br0" timeOffset="150286.93">7259 14855 1825,'-5'-5'-102,"5"5"17,0 0-37,0 0-211,0 0-70</inkml:trace>
  <inkml:trace contextRef="#ctx0" brushRef="#br0" timeOffset="151091.97">7254 14850 1056,'0'0'-2,"0"0"16,0 0 6,0 0 13,0 0-6,0 0 16,0 0 0,0 0 6,0 0 3,0 0 8,-6-3 1,6 3-2,0 0 2,0 0-1,0 0-5,0 0-3,0 0-6,0 0-2,0 0-8,0 0-2,0 0-1,6 0-4,-6 0 0,0 0 4,0 0 1,8 3 2,-2-3 4,-2 5 2,2-2-3,0-2 3,5 5 8,-1-4-1,4 3 8,-1 3 3,-1-4 1,6 2 2,2 1-3,3 0-4,0-2 0,1 1-3,-1 1-2,4 1-5,3-4 0,-4 4-1,1-3 0,3 3-4,-3-6 4,3 6-9,-4-6 3,4 6-10,0-1 1,-3-5-5,-1 4 0,2 1-2,2-4-4,-3 5 0,-2-7-2,2 5-2,0-4-1,0 3 4,0 3-6,-4-6 0,4 0 1,-4 4-2,3-4 1,-2 3 0,0-2-5,2 1-2,-6-1 3,3-3 4,1 2 4,-1 4 3,4-6-3,-4 0-2,4 1 9,-4-1-8,1 0 4,3 0-4,-5 6 5,5-6-4,0 0-7,-4 0 4,4-6-8,0 6 3,0 0 8,-1 0-11,-1 0 5,3-1-4,-1 1-3,-1 0-1,-2 0 5,6-6-2,-5 4 3,-4 2-3,9 0-1,-6-3-2,0-1 5,-2 4-11,5-3 5,-4 3-2,4-5 7,0 3-10,0 2 8,-3-6 1,1 4-3,2-5 1,3 4-1,-3-4 2,3 0-5,0 4 3,0-5 6,0 1-6,0-1 5,3-2 2,-3 3 4,0-1 1,-3-2 3,3 3 2,-3 0 6,0-4 0,0 4 3,-1-1-2,-4-2 3,3 3-2,0-1 2,0-2-4,-1 3 0,-5 0 6,1-4-13,1 4 1,-5-1 1,0 1-4,1 4 0,0-4-1,-7-1 7,3 6-9,0-6 3,-3 3 0,1 3 1,-2-4 4,-2 5 1,0 1 4,0-3 1,-1-5-5,1 8-2,-1 0 2,-2-6-6,-1 5-1,4 1 2,-4 0-3,1-6 0,-1 4-3,0 2-2,0 0-2,1 0-1,-4 0-8,3-3-18,-3 3-40,0-4-25,0 4-42,0 0-41,-7-3-47,4 3-58,3 0-76,-13-5-161,-1 2-73,1 3 51,-7-5-66,-4 5-96</inkml:trace>
  <inkml:trace contextRef="#ctx0" brushRef="#br0" timeOffset="151986.6">7622 15515 1505,'0'0'-295,"0"0"-117,0 0 78</inkml:trace>
  <inkml:trace contextRef="#ctx0" brushRef="#br0" timeOffset="152350.62">7632 15515 1099,'6'0'-25,"-6"0"10,4-3 4,-4 3 13,3-5 5,-3 5 14,3 0 6,-3 0 4,2-3 5,-2 3 10,0-4-1,0 4 4,0 0 4,0 0-4,-2-3-3,2-2 1,0 5 2,-3-2-2,3 2 7,-10 0 1,7 0-5,3 0-1,-10 0-2,3 0 5,0 2 5,1 6-1,-4-1 6,3 1 0,0-1 2,-2 4 0,2-2 3,-5 6 2,7-5 6,-1 10 5,-5-2 2,4 2 2,1 2 6,0 3-8,2 1 1,1 5 16,-4 2-1,3-3-3,4 8 2,0-3-1,0 5-9,7-5-3,-3 5-9,3-5-6,2 5-6,1-5-1,1-1-2,5-1-3,1 7-3,-1-7-3,1-1 2,3-2-11,0-5-6,0 5-3,0-4 0,0-7-3,-4 5-8,1-7-20,-4-1-29,4 2-37,-4-6-29,1 0-41,-3 2-41,-2-4-52,1-8-77,1 5-161,-6-7-113,-5 0 56,0 0-89,4-7-110</inkml:trace>
  <inkml:trace contextRef="#ctx0" brushRef="#br0" timeOffset="153247.26">7909 15599 1467</inkml:trace>
  <inkml:trace contextRef="#ctx0" brushRef="#br0" timeOffset="153835.68">7921 15599 1441,'5'0'48,"-5"0"6,6 0 10,-3 0 15,1 0 13,-2-2-6,2-4 0,-1 5-5,0 1-1,2-8-1,1 5-6,1-1 4,-1-4-3,5 3 6,-2-2-1,4 2 4,1-5-2,-1 7 11,1-1-4,5 1-8,-2-3 2,0 6 9,3-2 0,-3 2-9,2 0-1,-1 2-3,1 4-14,1 1 6,1-2-10,-5 8-2,1-3-7,-4 4-5,1-3-6,-5 4-1,-2-3-4,0 3-2,-4 3-6,-3-3-1,0 0-5,0-5 1,-3 7-11,-4-2-7,0-5-4,4 5-8,-3-4-4,-1 4 2,0-6 0,4-1 7,-1 2-7,-2-3-1,3 1 4,-1-1-2,1 1 1,-1-5-3,4 4 7,-3-7-5,3 2-1,0 4 4,0-6 0,0 0-2,0 0 5,10 0 1,-3 0 0,-4-6 12,7 12 3,0-6 5,0 2 6,3-2 7,1 7-2,-1 1-1,1-1 8,2 3 4,4 5 4,1 0-3,-9-2 3,6 4 0,-2 3-1,-7 1-4,5-4-3,-4 0-2,-4 6-3,-1-1-4,-2-2-2,-6-2-3,-2 4 0,-1-4-2,-4 4-5,1-5-4,-5 1 0,1 0 0,-8-8-7,1 5-4,1-5-2,-5-3-1,1 2-6,3-3-5,0-6-7,-4-6-14,4 5 2,1-10-13,1-1 14,9 0 5,-1-3-5,3-3 7,7 0 1,3 1-2,-3 3 0,11-1-7,-2-6-7,1 6-13,4 0-10,-5-2-9,5 10-17,-1-10-28,-3 8-31,4 2-34,-1 4-39,4-2-44,-7 3-133,-1 2-150,5 0 53,-1 0-61,1 0-58</inkml:trace>
  <inkml:trace contextRef="#ctx0" brushRef="#br0" timeOffset="154196.53">9019 15617 1374,'7'-5'-55,"3"1"99,-4-5 17,2 1 13,-2 4 16,-3-1 16,4-2 9,-4 7 0,0-8-2,0 6 1,5 2-6,-8-3-1,3-2-4,0 5 1,-3 0 12,7 8 8,-4 2 17,-3-3 7,3 2 11,-3 8-6,3 5-1,-3-2-4,5 4-5,-2 7-15,0 1-10,-3-2-10,3 3-12,0 4-10,4-7-8,-4 2-12,5 1-25,-5 0-30,3-8-31,1 7-38,-1-7-30,2-5-31,-5 3-31,3-6-33,-2 0-32,-4-4-40,3 0-42,-6-6-81,-4 3-103,1-5-43,-5-2-96,1-3-117</inkml:trace>
  <inkml:trace contextRef="#ctx0" brushRef="#br0" timeOffset="154660.35">8726 15747 1754,'-4'-7'4,"1"-1"16,-1 1 28,4-3 13,-3 2 17,0 1 9,-2-3 7,5 3 9,0-2 1,-2 0 0,2 1 3,2-2 4,6 0 10,-1-2 2,3-1-3,3 0-7,0 4 3,1-6-6,2 2 0,1 1-3,0-1 3,3-2-4,0 0-2,0 0-1,0 5-4,3-7-3,0 7-8,-2-5-1,-2 0-5,5 5-4,-7 0-4,2-3-3,-2 4-4,-4 1-6,4-1 1,-7 5-2,4-4-1,-4 4 5,-1-4 1,2 6-5,-5-6-9,1 8-5,4 0 6,-2 0 6,1 8 8,-4 2-1,8 2 9,-4 6-6,1 2 4,5 5-3,-2 8-3,2-4-26,-3 0-10,7 12 3,-6 1-3,5-1-4,-2 2 3,3-1-19,-6-2-27,2-5-29,1 5-35,-4-8-43,1-5-51,-1 6-32,1-8-57,-5-2-67,1-3-48,1-3-129,-5-2-172,0 0 60,-2-7-279,2-5-382</inkml:trace>
  <inkml:trace contextRef="#ctx0" brushRef="#br0" timeOffset="155350.01">10036 15717 2392,'24'0'-37,"-4"-2"20,-4 2 14,-2 0 26,-7 0 15,2 0 12,-6 0 6,1 0-1,-4 2 0,0-2 4,-7 8 2,4-8-5,0 7-4,-4-2-2,0-2-3,0-2-8,1 5-3,-4-4-2,0-2-4,0 6-3,0-3-2,0-3 2,0 0-4,0 0 0,0 0-1,-3 0 13,3-3-12,-1-3 6,1 4-3,1-5-1,2-1 5,0 1 0,4-3 9,-1 0-16,4-3 5,0 4 3,4 0 7,-1-3-4,4 0 26,0 2 6,2 2 7,5 1 2,-4-3 6,6 3 4,-2 4-5,6-3 2,-3 6 5,-1 6-2,4-3-1,-3 4 0,3 10 0,-3-7 0,-1 5 2,1 11-2,-4-2-3,1 1-3,-1 8-8,-7-1-7,5 4-3,-8-4-3,-3 2-10,0-3-4,-3 4-4,0-2-5,-8-2-2,1-2-8,-3-5-2,0 9-11,-4-8-7,-3 0-8,3-8-7,-6 6-5,3-11-4,0 3-13,0-5 4,0-5-5,0-2-6,3-6-3,0-2 2,4-5 0,0-5 1,3-3 0,3 1 8,4 2 2,3 3 3,3-3 4,0-1 4,4 4 7,7 0 23,2 2 11,-2 2 1,5 1 7,2 7 9,-1 0 2,-1 0 2,8 7-1,0 1-2,-3-1-4,-2 3-3,5-2-4,-3 1-3,-1 7-2,7-6-4,-10 7-10,3-5-18,-3-1-24,1-2-22,-2 0-22,-5 0-30,5-1-18,-2-1-39,1-2-27,-2-5-39,1 0-35,2-5-43,2-2-63,-5-6-161,-2 0-59,-5-4 65,2-8-130,-6 5-150</inkml:trace>
  <inkml:trace contextRef="#ctx0" brushRef="#br0" timeOffset="155686.11">10559 15507 1774,'-6'-7'10,"3"-1"22,3 3 19,-3 0 25,3-2 19,-5 5 7,5-4 9,0 4 7,8-1 28,-2 3 32,5 0 13,5 3 6,3 7 21,6-3 2,1 11-3,3-3 0,5 12-7,0-4-4,-1 9-31,-3-4-6,4 12-9,-1 2-4,4 6 3,-7 1-14,0 2-16,-4 2-9,-5 1-18,-8-4-8,-7-4-28,-3 3-27,-3-6-40,-9 6-42,-4-6-46,-4 5-57,-4-6-54,-1-1-58,-5-2-70,-3-3-85,-4-2-178,-7-4-91,1-2 94,1-3-277,-4-3-350</inkml:trace>
  <inkml:trace contextRef="#ctx0" brushRef="#br0" timeOffset="156109.47">11713 15700 2111</inkml:trace>
  <inkml:trace contextRef="#ctx0" brushRef="#br0" timeOffset="156565.69">11757 15700 2030,'13'0'-8,"-2"-2"16,-1 2 24,2-6 15,2 4 10,-5-1 8,1-1 5,1 1 4,-1-5 4,-3 1 1,-5-1 0,6 1-1,-5-3 4,-3 2 2,-3-7-12,0 6-4,-4-2-8,-3 1-2,0-2-5,-10 2-4,2 0-5,-1 3 0,-7-1-10,1 5 1,2-1-8,4 4-5,-5 4 3,0-1 0,1 5 0,1 1-9,5-1 1,-2 9-4,8-8 4,1 12-6,1-3 1,7 2 0,-1-4-3,8 8 2,4-2 3,1 3 24,1 3 8,4-1 8,6 3 3,-2-2 8,5 4-9,-4-2 1,3-2 6,-4-3-6,1 0-4,-3 0-6,4 0 0,-9-7-6,-1-1-2,-2 0 0,1-2-9,-5 2-1,-5-1-2,-5-1-2,2-3-5,-4 0-7,-2 0-7,-2-4-1,-1 1-10,-1-2-5,-4-5-3,4-2-5,-4 0-7,0-5-7,0-8-2,4 1-6,0-3 4,3-7 6,4-4-2,1 2 3,10-1 5,-2-3 0,10-4 7,0 4-1,6-2 4,5-2-5,2-3 2,2 7-1,-1-1-11,-2 8-17,2-4-16,-3 3-23,0-2-33,-1 8-37,-3 3-38,0-1-47,3-1-57,-6 4-133,0 1-105,-1-2-110,-2 4-143</inkml:trace>
  <inkml:trace contextRef="#ctx0" brushRef="#br0" timeOffset="157030.44">12521 15582 1743,'10'0'38,"-4"-3"21,1-1 11,0 4 14,3 0 5,-4 0 3,-3 0 8,-3 4 7,4-1 6,-4 6-1,-4 8-7,4-8 16,-6 11-5,3-3-2,-7 3-6,-1 4-7,-2 3-8,4-3-10,-2 9-8,-2-3-4,3-2-6,0-1-9,0-3-3,4 0-4,-1 1-5,4-3-7,-1-1-3,-1 1-5,5-10 0,0 8 1,9-8-3,-3 4-4,4-6-5,0 2-1,4-2 5,5 0 4,-2-2-4,7-7-5,-2 7-3,5-2 1,3-3 0,8-3-3,-3 0-4,2 0 3,3 0-3,-2-3-1,5-3-7,-7 6-13,0-2-24,-1-4-17,-5 5-12,-4-2-23,4-2-19,-7-2-35,1-3-36,-8 7-40,-2-4-31,-5-6-61,-2 8-114,-3-8-100,-8 4-109,-3 1-131</inkml:trace>
  <inkml:trace contextRef="#ctx0" brushRef="#br0" timeOffset="157266.22">12680 15674 1797,'-6'-2'61,"0"-5"10,-2 7 16,5-3 14,3 3 26,-3 3 22,3 6 13,3 0 22,0 8 19,2 5 8,4 11-7,-3 2-2,1 5-4,4 5-10,-5 5-15,0 8-15,1-1-16,1 7-14,-3-1-12,2 2-14,0 3-30,-4-13-38,5-3-42,-5-4-47,3-4-35,0-3-45,1-7-42,-4-3-56,5-4-51,-2-4-56,4-5-191,-7-9-53,5 1 49,-2-3-111,1-7-142</inkml:trace>
  <inkml:trace contextRef="#ctx0" brushRef="#br0" timeOffset="157430.29">13808 15590 1503</inkml:trace>
  <inkml:trace contextRef="#ctx0" brushRef="#br0" timeOffset="157614.81">13845 15582 1463,'10'0'22,"3"0"22,-3-3 27,0-1 32,0 4 16,4 0 15,-5-3 12,1 3 8,1-5 10,2 5-15,1-2-17,2 2-7,1-3-9,5-2-11,-1 5-10,6-2 8,-1-3-17,1-3-22,6 3-5,-3 1-6,4-5-4,-4 7-21,0-5-21,-4 4-19,1-2-33,-4-2-39,-3 7-46,-3-3-26,-4 3-37,-3 3-66,-6-3-139,-4 4-138,-4-1-69,1 5-104</inkml:trace>
  <inkml:trace contextRef="#ctx0" brushRef="#br0" timeOffset="157798.24">13985 15807 1638,'-7'8'44,"4"-1"20,0-5 23,0 7 47,6-5 26,3-1-5,1-1 3,7 4 23,-2-6-5,9 0-6,-2 0-21,8-6-13,3 4-14,3-5-15,5-2-34,1 1-37,-2 7-54,-1-10-40,-9 4-53,3 0-55,3-1-81,-9 1-155,-4-3-148,-8 0 50,-1-4-23,-7 10-28</inkml:trace>
  <inkml:trace contextRef="#ctx0" brushRef="#br0" timeOffset="158580.69">15426 15265 1303,'10'-3'-5,"-4"-2"28,-3-2 8,5 4 18,-2-4 22,-4 7 20,-2-7 11,5 7 2,-2-3 4,-1-2-2,-2 5-1,4 0 8,0 8 30,-4-1 4,4 3-15,2 5 15,4 7-2,-4 3-4,1 3-7,2 7 6,1 2-9,5 6-15,-5 2-13,-1-5-5,5 7-8,-2-2-11,-2 6-10,2-5-7,-4 0-22,0 1-40,2-4-37,-3 0-38,-2-9-41,-1-2-51,-4 1-41,4-8-46,-8 1-63,0-4-139,-5-5-77,-4 1-132,-3-9-161</inkml:trace>
  <inkml:trace contextRef="#ctx0" brushRef="#br0" timeOffset="158809.07">15112 15722 1612,'10'-15'34,"3"8"25,-3-3 7,1 3 10,2-2 22,0 0 6,0 1 3,4 1-1,0-1 5,0 3-2,5 0 4,-1-2-8,5 5-10,1-6-7,3 5-5,4-1-14,2 1-7,8-3-8,-1 6-14,7 0-22,2-2-26,6-4-29,-5 6-36,7-1-41,0 2-45,7-2-66,4 1-156,-8 0-146,-3 0-46,-4 0-75</inkml:trace>
  <inkml:trace contextRef="#ctx0" brushRef="#br0" timeOffset="159158.24">16923 15712 1614,'-3'3'13,"-4"-3"9,4 7 14,-1-4 18,-3-3 10,7 4-2,-3-1 12,0-3 7,3 0 12,-3 5 11,6-2 13,0-3 10,4 1-1,3 5 20,0-4 5,6-2 17,4 6-8,4-6-6,6 0-3,3 0-7,4 0-11,3 0-13,7 0-16,0 0-4,-1-6-16,-6 6-17,-3 0-34,0 0-44,-4 0-52,0 0-58,-7 0-48,-2-2-64,0-4-85,-8 5-201,0-2-57,-2-5 55,-4 1-82,-4-3-101</inkml:trace>
  <inkml:trace contextRef="#ctx0" brushRef="#br0" timeOffset="164029.75">18683 15357 1390</inkml:trace>
  <inkml:trace contextRef="#ctx0" brushRef="#br0" timeOffset="164564.34">18720 15350 1324,'14'0'2,"-1"-3"8,0 3 18,1-7 17,-5 7 16,2-3 7,-4-2 7,2 3 3,-2-5 5,0 1 1,0 4-2,-1-5-1,-3-1 0,1 5-5,-1-4-1,-3-1-5,0-2-4,-3 3-2,-1-3-4,-2 2-8,-4-5-4,-4 4-1,1-1-5,-4 4-3,-3 1-3,1 1 0,-5 1-6,0 6-2,-2 4-3,0 1-1,-4 7 0,0-3-4,0 8 0,2 0-3,5-2 5,0 5-1,4 1-1,1-5 4,9 5 0,-2-2 5,5-2-4,2-3 6,4-1 3,4 1 7,-1-2-7,6 0 3,9-3-1,-4 1-1,2-2-3,3-4-4,0 0-1,2-4 3,-1-1-2,4-2 1,-4 0 2,4-2-14,-1-6-8,0 6 8,-3-5 2,4-4 2,-8-2 0,4 1 0,-7-3 2,4 0-5,-4-2 3,1 1-4,-4-1-1,4 0 1,-8 2 6,0 2 12,1 1 4,0 2 0,-3-1-1,2 4 1,-3 0-1,0 4 11,1-2 14,2 13 3,-2-1 9,3 0 13,-1 5 6,-3 9 11,4-1 1,-4 5-6,1 5 20,0 5-8,-1 1-11,0-2-10,0 7-2,0-2-9,1 1-7,-1-2-8,4 2-11,-3 2-1,-1-7-5,3 2-5,-2-4-11,2-5-28,-3-3-38,1 0-35,0-3-45,-1-2-52,0-3-49,0-1-57,1-1-74,-1-5-102,0-3-256,0-4 65,-3-3 68,3 0-191,-3 0-252</inkml:trace>
  <inkml:trace contextRef="#ctx0" brushRef="#br0" timeOffset="164954.29">19804 15582 1785</inkml:trace>
  <inkml:trace contextRef="#ctx0" brushRef="#br0" timeOffset="165402.17">19847 15582 1574,'18'-3'-46,"-2"-1"11,-2 1 8,-2-4 24,6 4 17,-6-4 10,2-6 6,-4 4 12,0-2 9,0-4 0,0-2 3,-7 2 2,1-2-3,-4 0-2,0 1 3,-4 3 2,-2-7-4,-8 8-4,1-3-6,-4 0-1,1 7-5,-11 3-5,3 0-2,-2 3-5,3 2 1,-7 2-1,3 6-5,0 6 1,-3-2 0,3 5 5,4 5 2,4 2 13,1 2 7,8-1 6,0-1 3,7 5 8,6 0 5,0 0 1,11 5 7,2 3 12,8 1-17,6-6 2,3 3 3,5 2 10,-2-4 3,1-3-5,-1 0-9,-3-4-5,-6-9-3,0 8-10,-7-7-2,0-3-7,-3-1-1,-4-1-7,-3-1 2,-6 0-8,-4-3-3,-4 0 0,-3-1-8,-6-1-4,-4 1-4,1-6-3,-5-2-4,-2 0-7,4-2 9,-5 2-7,0-10-10,5-5-5,-1-1-12,7-4-4,-1-4-10,4-7-1,7 4-4,6-5 9,7-4 1,4-1 6,8-1 2,8-1-2,4 6 3,3-1 6,0 1 1,2 0-15,1 6-30,1 1-26,-2 2-28,-2 2-36,-4 1-42,0 6-49,-3 0-75,0 0-137,-3 6-72,-1-8-40,-6 8-66</inkml:trace>
  <inkml:trace contextRef="#ctx0" brushRef="#br0" timeOffset="165828.53">20968 15250 1438,'20'0'0,"-4"-3"38,-2 3 14,-7 0 14,7 0 18,-14 0 20,3 3 13,-3 4 10,0 1 8,-3 2 6,-5 5 3,2 3 3,-1 4 7,-2-2-28,-2 5-3,-2 5-4,-1-3-4,1 6-12,-1-6-8,2 5-8,-1 1-15,-1 0-6,1-8 0,2 7-4,1-5-13,4-1 10,0-4-7,-2 3 5,5-5-14,0 3-3,3-6-5,6 0 3,2-1-9,1 1 0,1-2-3,7-5-1,-1-2 1,8-1-10,-1-5 2,4 4-3,3-6-4,7 0 3,-1-6-4,11 6-4,-1-8 6,2 4-5,-2-1 0,1-2 1,-1-1-7,-2 3 4,-8-2-17,-2 2-17,-2-3-15,-2 6-21,-2-1-24,2-1-30,-13-5-26,-1 1-39,-2 7-40,-4-7-42,-4 1-70,5-1-131,-11 3-85,0-2-90,-11 0-139</inkml:trace>
  <inkml:trace contextRef="#ctx0" brushRef="#br0" timeOffset="166045.94">21185 15492 1914,'-7'-2'36,"7"2"52,0 0 43,0 10 26,7 2 30,-4 0-1,11 12 43,-8 0 17,4 9 6,1 12-6,-2 5-12,1 15-11,1 7-23,-5 3-20,4 28-15,4-3-19,-8-10-35,-3-12-67,-3-3-79,7 0-84,-7 0-91,0 0-96,0-17-144,-7-2-212,-2-5 55,-5-8-273,-2 3-362</inkml:trace>
  <inkml:trace contextRef="#ctx0" brushRef="#br0" timeOffset="167114.32">16903 16257 322,'0'0'-110</inkml:trace>
  <inkml:trace contextRef="#ctx0" brushRef="#br0" timeOffset="167936.13">16903 16257 541,'0'0'133,"0"0"-29,7 5-21,-4-5-3,-3 0-15,0 3 6,0-3-4,0 0-4,0 0 2,7-3 3,-7 3-1,0 0-3,0 0 7,0 0-2,0 0-1,0-5-4,0 5 1,0-3-4,0 3 0,0 0-2,0 0-4,0 0-4,0 0-2,0 0-2,0 0 14,6 0 2,-6 0-4,10 3 2,1-3-1,-2 5 6,4-2-3,4-2-2,0-1 2,3 8 1,7-8-2,-4 9-8,7-5 3,0 1-3,0 1 4,0-4-9,3 5 1,4 1 1,-4-6-6,8 6 1,-5-1-6,-2 1-2,2-1-4,1-5 0,-4 7-1,3-2 0,-1-5-6,-2 6-3,3-8 1,-2 7 1,2-2-6,-3-2 0,5-1 4,-5-2 0,0 5-3,4-2-4,-1-3 1,-3 4 0,1-1-2,0-3-3,-1 0 5,0 0-3,1 5 16,-1-5-15,0 0 0,0 0-2,1 0-2,-4 0 1,3-5 5,-1 10-13,2-10 12,-4 5-9,2 0-1,1 0 0,-3-3-2,0-1-4,2 4 5,-2-3-1,1-2 0,2 5 3,-3-2 0,0-6-1,0 8 2,0-7 4,1 7-6,-1-8 5,3 6 1,-6-5 12,3 4-1,3-3 4,-3-2-4,3 7 0,-3-7-1,0 5 4,0-1-3,-3-4-4,3 6-2,-3-6-1,-1 6 2,0-3-6,-2-3 1,3 8 1,0-9 0,-4 6-2,2-3 5,0-2 3,0 7 3,0-7 0,-5 5 2,0-1 1,3 1-2,-6-2 7,3 0 4,0 0-7,-1-2 0,2-1-1,-5 6 0,1-5-4,3-2 3,4 1-4,-8 7-3,4-7 1,-3 1-3,0-1-1,0 6-3,2-6 2,-5 1-1,2 5-1,-2-6-3,-1 1 3,1 4 0,-4-3-1,2 4 3,-1-5 3,-1 4 2,-1-2 0,-2 2 4,0-1-2,3 1-3,-7-4 1,4 7-3,0-3-1,0 3-5,-4-5 1,0 5-3,0 0-3,1-2 1,-4 2-3,6-5-7,-2 5-6,-4 0-3,3 0-10,-3 0-10,0 0 0,4-2-31,-4 2-27,0 0-26,0 0-32,-14 2-31,7-2-35,-2 0-45,-2 5-48,1-5-71,-3 0-152,-4 2-79,1-2 82,-4 0-98,-1 0-122</inkml:trace>
  <inkml:trace contextRef="#ctx0" brushRef="#br0" timeOffset="175410.61">4161 17336 1756,'3'-6'52,"0"0"16,-3 4 23,0-3 22,0 0 13,3 3-9,-3-1-7,3 0-9,1-2-7,-1 5-2,3-2-4,2-3-1,1 5-1,9-5 4,-2 5-6,1-2-8,5-1 0,5 1-9,3 2-4,0-6-7,4 6-3,-1 0-7,4 0-6,0 0-10,-1 0-6,1 0-18,-4 0-22,0 0-12,1 0-27,-8 0-31,4 6-29,-9-6-36,-1 5-36,-5 0-50,-6 2-115,-3-5-139,-3 9-181,-6-6-166</inkml:trace>
  <inkml:trace contextRef="#ctx0" brushRef="#br0" timeOffset="175629.02">4180 17655 1898,'0'7'45,"3"-4"15,0-1 19,8-2 19,2 0 3,1-2-4,5 2-2,8-3-7,3-2-9,3 3-4,8-5-13,2 2-5,0-2-15,1 1-30,2 0-48,1-1-51,3 2-54,0 0-98,0-3-209,-4 4-211,-2-4-155</inkml:trace>
  <inkml:trace contextRef="#ctx0" brushRef="#br0" timeOffset="175857.5">5811 17049 1605</inkml:trace>
  <inkml:trace contextRef="#ctx0" brushRef="#br0" timeOffset="176050.55">5831 17040 1574,'7'-4'29,"-4"1"11,3 0 20,-2-3 21,2 6 4,-6-2-2,4 2-4,3 2 26,-7 4 21,5 1 13,-1 5 4,0 6 5,2 2-15,1 5 1,-3 0-4,1 7 13,5 4-13,-2 1 2,-5 3-22,7 2-9,-1 6-8,-2 0-12,4-3-7,-4 0-7,2 0-17,2-10-28,-1-1-27,-4 2-30,4-4-35,-6-6-31,2-4-37,-6 0-56,4-3-55,-8-2-56,-2-5-119,-2-2-105,-1-1 37,-4-6-35,-7 0-32</inkml:trace>
  <inkml:trace contextRef="#ctx0" brushRef="#br0" timeOffset="176271.96">5477 17495 1513,'7'-8'84,"-1"1"22,-2 1 29,3-1 28,3 2 19,-1-3-10,5 1 13,-1 2 2,4-2-2,7 2 0,2-2-1,4-1-10,7-2-15,3 2-16,6-2 5,0 2-19,14-1-17,1-1-41,6-1-45,-4 2-68,8 0-61,-5 0-81,21 2-87,-20-4-153,2 2-180,9-4 58,-2-1-158,-10 4-197</inkml:trace>
  <inkml:trace contextRef="#ctx0" brushRef="#br0" timeOffset="177363.31">7262 16955 1700</inkml:trace>
  <inkml:trace contextRef="#ctx0" brushRef="#br0" timeOffset="177566.43">7265 16949 1624,'0'-2'3,"0"2"15,0-6 12,-3 6 11,3 0 5,-11 0 0,5 6 11,-4-4 9,-1 7 8,2 0 7,-1 6 9,-1 0 16,-2 4 4,1 7 10,-2 6 14,4 6 15,-1-1-28,-2 7 3,4 0 8,2 6 2,0 3-12,4-3-13,-1 5-6,4-2-11,0-4-12,4 3-1,2-3-12,1-3-5,3 0-26,3-5-29,7-2-43,-2-6-39,1-6-30,4-5-46,-2-2-50,6 1-55,-5-12-69,2-1-151,-4-6-62,-1-2-108,-1-2-144</inkml:trace>
  <inkml:trace contextRef="#ctx0" brushRef="#br0" timeOffset="177750.93">7939 17304 1548</inkml:trace>
  <inkml:trace contextRef="#ctx0" brushRef="#br0" timeOffset="178221.84">7971 17290 1472,'10'-8'16,"1"-1"9,-1 1 23,-4-2 14,2-1 7,-5 4 6,3-6-1,-6 6 1,4-5 2,-1 2 3,-3 1-3,-3-5 6,3 4 2,-4 2 4,1-4-1,0 5-3,0-4-2,-5 10-4,2-7-3,-4 1 0,-1-2-6,1 9-4,-2-2-5,-6 2-2,-2 2-1,0 4-3,0 0-5,-3 6 9,4-3-5,-5 6-4,0 0 9,3 3-36,6 1 3,-5 4-1,6-3-5,3 0 1,3 0-3,1-3 2,4 3-2,3-2 1,3-6-6,7 9 5,0-9 0,3 0-2,5-1-3,1-1 3,1-2-8,1-7 4,-2-1-8,1 0 12,1 0-4,-2 0-2,1-1-1,4-7 6,-5-2 6,-2-3-6,-1 0 0,2-4-2,-6 0 13,-1-4-11,-1 4 7,-1 0 4,-1 0 12,-2 2 4,1-1 9,-1 3 9,-3 4 2,1-4 3,3 4 3,-4 1-3,1 1 0,-1-2-8,-3 2-3,3 7 12,0-2 18,4 6 1,-3 1 6,2 7 9,-2 0 15,-1 5 5,0 5 0,4 3 6,-4 5-30,1 2-5,-1 9 0,4-7 18,-4 9-9,0 1-7,0-6-8,1 6-10,-1-2-3,1-3-13,-1-1-4,1-1-4,-1-1-13,3-3-8,-3-6-20,-3-3-30,4 2-37,-1-4-39,-3-4-39,0 0-40,4-3-50,-1-1-48,-3-4-51,4-3-63,-1-7-67,0 0-184,-3 0-24,3-17 52,4 5-271,-4-5-365</inkml:trace>
  <inkml:trace contextRef="#ctx0" brushRef="#br0" timeOffset="178400.27">8689 17467 2147</inkml:trace>
  <inkml:trace contextRef="#ctx0" brushRef="#br0" timeOffset="178634.68">8696 17474 1998,'0'0'-10,"0"0"13,3 0 19,-3 6 18,0-5 18,0-1 9,3 5 7,-3-5 3,0 1 6,0-1 1,2 3 7,3-3-1,-5 0 3,0 3-3,0-3 14,0 0-2,0 0-2,0 0 6,6 2 14,1-2 17,3 0 4,3 0 1,6 3 2,0-6 4,3 6 3,7-6-5,6 3 2,1 0-6,4-2-13,11 2-11,-5-3-12,1-1-10,-1 4-12,2-5-9,-6-2 1,-4 7-17,-2 0-24,-6-5-27,0 3-30,-3-3-39,-7 3-39,0 2-43,0-3-39,-4 3-43,2-8-70,-6 8-60,-5-2-147,4-3-143,-8-2 58,0 2-216,-3-5-290</inkml:trace>
  <inkml:trace contextRef="#ctx0" brushRef="#br0" timeOffset="179316.19">10093 17280 1996,'17'0'-64,"-4"-6"52,3 5 14,-5-2 16,2-2 15,-3-2 16,3-2 4,-6 2 1,3-3 5,-3 0 7,-4 0 2,0-3-3,1 4 4,-1-1 1,-6-3-7,-4 3-3,1 0-1,-5-2-3,-2 1-5,-7 4-4,0 2-4,-3 1 2,-1 1-5,-6 3-6,0 0-1,0 3-5,-3 4-5,-1 1 2,1 1 0,0 1-4,6 5-8,0 2 2,4-1 8,6-1 1,4 2 1,3 1 4,3 3 4,5-2 5,2 0 5,6 1-10,0 1 9,7-1 7,4 2 23,3 1 7,-1-4 11,6 4 9,1 2 5,4-4-4,-3 1 2,-3-5-12,-1 0 0,0 4-10,-3-6-6,-3-1-8,0-1-6,-4-1-8,1 4-1,-8-7-3,0 4-6,-2-1-5,-1 1 0,-3-1-8,-3 1-6,-4-1-3,-2-1-17,2-1-12,-7-6-13,-2 4-12,-1-3-6,0 0-2,-3-3 2,0-2 1,0-2-3,0-5-3,0-4 2,3-1 4,4-2 2,3-10-3,3 7 7,4-5 5,10-2 3,-1 0 0,7-3 8,4-2-1,7 2 13,3-3 1,3 0 2,3 3-5,-6 5 0,3-1-3,3 0-20,-3 9-32,0-3-30,-4-2-29,-5 5-39,-1 1-46,3 3-41,-3-3-48,-3 1-119,2-1-147,-5 4 46,-7 1-42,2-4-60</inkml:trace>
  <inkml:trace contextRef="#ctx0" brushRef="#br0" timeOffset="179714.46">10563 16883 1495,'7'0'21,"-5"-3"12,6-3 18,-2 6 17,1 0 14,0-2 7,-5-4 3,3 6 4,0 0 0,3 0 8,-1 0 14,3 6 15,-1-4 28,2 11-16,2-1 10,-1 6 11,6 6 10,-2 8 1,0-1 5,5 7-1,6 11 16,-1 7-12,4-5-7,-4 0-14,-1-1-17,-2 8-12,-3-10-14,-7-4-11,0 6-12,-2-2-14,-8-5-31,-6-3-46,0 0-47,-11 2-52,4-5-50,-4 4-62,-2-9-66,6-1-73,-13-7-96,3-2-172,3-6 4,0-3-261,0-6-352</inkml:trace>
  <inkml:trace contextRef="#ctx0" brushRef="#br0" timeOffset="180121.87">11410 17165 2297,'23'-3'-12,"-2"1"15,-5-1 27,-5 3 36,-2 3 16,1-1 25,-5 3 17,1 2 6,-3 5 5,-6 0-15,-3 2-14,1 3-8,-5 3 2,1 4-7,-2-2-2,1 5-2,-3 0 5,-4-2-6,4 0-10,3 6-7,-3-4-9,2-3-3,5 0-3,-1-5-6,4 4-4,0-8-4,3 3-3,0-1 2,6-2-9,1-3-2,7 4 0,2-7-6,4 2-2,7-4-3,3 0-1,3-7-2,4 5 0,2-2-1,8-6-3,4 3-2,1-5-1,-1-2-17,-1 0-22,0-4-38,-7 10-25,-3-10-28,-3 4-39,-11-1-53,1-2-53,-6-3-63,-9 6-138,-2 0-109,-6-5 51,-4 0-81,-7 0-106</inkml:trace>
  <inkml:trace contextRef="#ctx0" brushRef="#br0" timeOffset="180310.37">11640 17486 1835,'-9'26'100,"-2"-3"29,5 4 26,2 3 16,4-3 3,0 3-15,0 3-16,0 5-10,7-4-41,-1 5-62,2-3-65,1 3-90,-3-5-137,12-1-297,-6-6 65,8 1-66,5-6-62</inkml:trace>
  <inkml:trace contextRef="#ctx0" brushRef="#br0" timeOffset="180751.2">18173 15972 1463,'0'2'-293,"4"4"-105,-4-3 90</inkml:trace>
  <inkml:trace contextRef="#ctx0" brushRef="#br0" timeOffset="185107.44">22773 7435 932</inkml:trace>
  <inkml:trace contextRef="#ctx0" brushRef="#br0" timeOffset="185669.44">22743 7662 1488</inkml:trace>
  <inkml:trace contextRef="#ctx0" brushRef="#br0" timeOffset="190315.96">13254 17399 408,'0'0'38,"7"6"226,-7-6-46,3 1-48,-3-1-30,4 5-12,-4-5-8,3 0-15,-3 0 6,4 0 1,-4 0-4,6 1 7,-3-2-3,4 1-3,4-5-3,1 5-9,2-1-6,2-5-10,5 6-1,6 0-18,3-2-1,0-1-8,0 1-5,6 0-7,-3-3-2,4 2-9,-2 0-14,0 3-28,-1-5-31,-5 5-38,-6-2-33,1 4-51,-4-2-75,-4 5-154,-5 1-99,-4-4-25,-7 3-21</inkml:trace>
  <inkml:trace contextRef="#ctx0" brushRef="#br0" timeOffset="190524.4">13357 17745 1489,'5'9'92,"1"-1"22,0-3 25,7 2 20,3-1 10,9 0-4,2-2 0,0-1 12,6-3-9,0 0-13,4 0-19,1 0-11,1-3-30,3 0-47,2 2-48,0-4-57,-5-2-71,5 5-74,-4-5-99,0-4-196,-1-1-10,2 0-73,-1 0-80</inkml:trace>
  <inkml:trace contextRef="#ctx0" brushRef="#br0" timeOffset="191210.52">15205 17117 1441,'0'0'-17,"0"0"38,-3-2 17,3 2 3,0 0 11,0 0 26,0 0 22,-3 9 13,6 4 9,-3-1 14,3 4 10,0 6 14,5 1-24,-2 4-4,4 1 6,-4 4-7,5 2-12,-5 2-5,1 2-18,4-3-5,-5-1-13,0 4-5,4-3-10,1 0-13,-2-2-33,-2 0-25,-1-7-34,2 5-32,-5-12-34,-3 6-50,0-5-54,0-2-49,-6-6-105,-2 1-118,-2-1-182,-2-4-160</inkml:trace>
  <inkml:trace contextRef="#ctx0" brushRef="#br0" timeOffset="191569.95">14965 17522 1788,'4'-2'-20,"-4"-3"14,3 2 20,1 1 11,-1-1 13,-3 1 8,0 2 6,0-6 9,3 6 8,-3-1 6,0 1 3,0 0 4,3-3-2,-3 1 0,3-1-1,1 3-2,-4 0-3,3-3-9,-3 3 0,7-1 2,3-4 14,3 4 4,7-5 12,4 1 9,6-2 10,13-1 8,1 1 5,13-3-4,6 3-8,3 0-10,-2-1-11,1-1-11,-1 2-17,0 0-31,-4 2-42,0-3-45,-10 3-43,-4 1-60,-8 1-61,-2 1-74,-3-1-123,-3-2-178,-3 3 53,-6-4-118,-2 5-151</inkml:trace>
  <inkml:trace contextRef="#ctx0" brushRef="#br0" timeOffset="191899.07">16680 17037 1567,'-7'-4'-533</inkml:trace>
  <inkml:trace contextRef="#ctx0" brushRef="#br0" timeOffset="192115.49">16662 17024 1461,'0'-2'-3,"-3"-4"15,-1 6 23,4 0 22,-2 0 16,-1-1 6,3 1 3,0 0-3,0 0 33,-4 9 13,1 3 15,3 1 15,0 5 15,0 6-14,0 2 8,0 11 6,0 4 5,3 1 9,1 6-9,-1 4-7,-1-2-15,2 3-14,2-3-13,-1-3-13,1 3-10,-2-7-12,1-3-7,2 1-11,-4-7-23,5-5-36,-8 2-41,7-7-45,-1 0-42,-3-3-41,3-3-44,-1-6-68,5 1-50,-4-6-147,3-3-124,6-2 45,-6-8-127,5-1-165</inkml:trace>
  <inkml:trace contextRef="#ctx0" brushRef="#br0" timeOffset="192530.37">17659 17299 1780,'24'-4'25,"-14"-1"25,1 0 15,-2 2 26,-5 1 18,-2-4 1,2 6-3,-4 0-2,-10 6 4,4-4 3,-5 3-3,-2 3 3,0 1-15,-4 6 9,-3 2-21,4-4 13,-5 10-4,1-1-8,1 4-4,-2-1-9,4 2-3,1-1-10,0 0-1,2-1-9,0 0-2,5-2-8,2-1-2,4-1-3,-4-1-6,3-6-2,8 6-1,-4-3-4,7-5 1,-1 2-1,5-4 4,5 0-2,4 0-3,0-3 3,7-1 1,-1 0-4,7-5-1,1-1 0,7 0 0,-2 0-4,8 0-6,0 0 0,-3-1 1,-2-4-19,1 5-14,-2-7-8,-1 5-14,-4-1-22,-2 1-14,-4-3-8,0 3-25,-7-9-34,1 9-20,-8-3-31,1-2-26,-4-4-30,-2 2-72,-5-1-110,-6-3-60,0 3-84,-3-5-79</inkml:trace>
  <inkml:trace contextRef="#ctx0" brushRef="#br0" timeOffset="192730.33">17906 17360 1684,'-9'0'49,"2"0"42,-3 5 36,6 4 35,-2 4 29,3 6 0,-1 7 30,4 4 13,0 3 2,4 4-6,-1 4-18,3-2-18,-2-2-18,3 13-17,3 0-18,-4 0-31,8-2-49,-4 0-60,3 2-70,-3-3-64,-6-7-71,2 6-85,-6-12-160,-3-2-158,-4-6 55,-7 3-185,-5-4-229</inkml:trace>
  <inkml:trace contextRef="#ctx0" brushRef="#br0" timeOffset="193694.8">18927 17435 2080,'-3'5'-2,"0"-3"7,3 3 17,-3-3 19,3 3 8,-4-5 6,4 3 6,4 0 14,2-3 5,4 0 1,4 0-6,-1 0-12,7-3-4,7-5-7,-2 8-6,10-2-7,4-5-8,-5 4-20,9-4-23,-3 1-25,3 2-22,-6-4-27,-4 2-27,1 5-23,-4-5-45,-7 6-79,-3 0-145,-8 0-151,-1 0-58</inkml:trace>
  <inkml:trace contextRef="#ctx0" brushRef="#br0" timeOffset="193898.25">18900 17786 1654,'4'7'71,"6"-2"38,0 2 34,6-5 16,8 3 14,6-2-18,0-1 15,6-2-5,11-2-8,0 2-16,6-3-17,-2-2-32,-1-3-52,9 7-54,0-7-73,1-1-75,0-3-100,-2 3-227,-1-4-36,-1-2-92,-2 3-116</inkml:trace>
  <inkml:trace contextRef="#ctx0" brushRef="#br0" timeOffset="195735.17">20350 17195 1455</inkml:trace>
  <inkml:trace contextRef="#ctx0" brushRef="#br0" timeOffset="195943.61">20358 17190 1387,'0'0'21,"2"-3"8,-2 3 8,0 0 9,0 0 37,4 11 17,-8-10 11,8 15 15,-4-2 6,8 4 7,-8 3-10,0 3-1,6 3-1,-4 3-9,6 8-9,-2-2-13,2-2-6,-2 4-6,4-1-13,-4 1 1,8-1-8,-2 4-13,-2-7-21,5 2-24,-2-7-25,-3-2-38,0 4-34,2-7-51,-1-4-35,2 1-59,-2-4-114,2-5-163,-3-1-100,0-6-111</inkml:trace>
  <inkml:trace contextRef="#ctx0" brushRef="#br0" timeOffset="196174">20944 17167 1628,'14'-10'29,"-1"2"9,-2 1 11,-1 2 26,-4 3 17,-3 2 22,5 2 23,1 3 7,-2 10 12,-4-3 15,8 9-34,-5 1-3,-3 3 8,4 3-24,-4 2-12,8 5 5,-8 2-9,3-5-11,4 9-5,-3-1-11,0 0-16,3-5-28,-1 2-35,2-5-30,-1 4-34,-1-4-32,-5-4-33,-1-3-32,1-1-32,6 0-28,-10-10-57,0 1-105,-7 0-76,0-5-138,4-2-101</inkml:trace>
  <inkml:trace contextRef="#ctx0" brushRef="#br0" timeOffset="196376.45">20935 17674 1616,'-7'-9'7,"1"-7"35,-2 7 18,5 0 13,3 0 18,3-1 7,2 2 5,-2-1 1,7 1-3,2 1-9,2 0-8,2-4-8,5-2-5,6 8-9,3-2-9,0 2-15,6-3-34,4-1-34,4 4-35,-5-6-44,4 10-35,1-7-44,-7-1-84,-1 0-397,2 2-165</inkml:trace>
  <inkml:trace contextRef="#ctx0" brushRef="#br0" timeOffset="196673.66">21715 17242 1743,'0'-7'-16,"0"-4"12,0 9 10,4-3 14,-4 3 36,0 2 24,-4 0 15,4 0 12,4 9 10,-4-1 9,-4 2-3,4 6-1,-3-1-2,-3 2-14,-2 0-1,5 0-11,-3 7-6,-1-5-30,4 4-1,0-1-9,-5-2-2,5 2-10,3-2-4,0 1 1,3-6-5,5 4 3,-8-1-3,9-3-5,4-3-6,4 4 1,3-7 2,0 2-5,7-2-9,3-4 0,3 2-18,0-1-5,11-3-1,-1 0-11,4-6-2,0 3-13,0-4-17,-8-8-14,-2 7-15,-2-4-23,-5-2-34,-2 4-31,-4-5-73,-7 0-137,-7-1-123,-4-2-42,-6-1-55</inkml:trace>
  <inkml:trace contextRef="#ctx0" brushRef="#br0" timeOffset="196880.11">21935 17187 1679,'-9'-4'61,"-2"-5"21,1 9 35,4 9 30,-1-5 22,4 7 22,-4 6 15,7 3 8,-4 7-19,4 3-6,0 8-10,7 6-15,0 6-17,0 0-15,2 16-16,5-2-22,-1 2-39,1-4-49,2 5-48,-3 2-46,-2-7-43,2-7-61,-7-3-85,-6-9-228,-6-1-79,-4-8 85,-4 2-122,-5-6-119</inkml:trace>
  <inkml:trace contextRef="#ctx0" brushRef="#br0" timeOffset="197626.79">12660 18453 1751,'0'2'37,"5"-1"7,-2-1 2,-3 0 3,6-1 4,0-1 7,1-2 7,6-1 4,4 3 6,0-5 5,4 1 3,4-1-3,2 0-4,6-1-9,-3-1-7,8 1-6,-2-1-5,4 0-4,1 4-9,-1-2-10,-4 1-13,-3 1-19,1 1-25,-8-1-26,1 0-35,-3 5-22,-5-3-27,1 6-58,-10-1-129,-6 1-353,-4 2-174</inkml:trace>
  <inkml:trace contextRef="#ctx0" brushRef="#br0" timeOffset="197873.69">12755 18623 1794,'-4'4'2,"4"1"19,0 0 31,0 0 28,7 0 16,-1-3 8,0 4-2,9-1 3,-2 0 1,-1-3-8,8 3-12,1-3-6,6 1-4,0-3-9,3 0-7,6-3-6,1 3-3,6-5-7,4 1-3,3-1-12,0 0-13,0-3-21,4 3-28,-8-2-27,4-1-34,-1 1-38,2 2-50,-7-4-115,-1 2-166,0 0-183,1 0-142</inkml:trace>
  <inkml:trace contextRef="#ctx0" brushRef="#br0" timeOffset="198314.51">14362 18215 1841,'16'-8'57,"-6"3"21,1 0 13,-5 3 26,0-1 3,1 1 1,-3-1-3,-1 3-3,1 0-16,-1 3 0,-3 2-5,-7 2-3,0 3-2,4 2 0,-4 1-27,1 5-4,-1-1 3,0 3-7,0 0 6,1-2-14,3 1-3,3 1-5,0 4 0,0-5-2,3 1 13,3 1 8,5-1-1,-1-1 4,3 4 6,1-3 18,2-3-2,4 3 5,4 0 2,-1-2-4,0-1-2,-1-2 0,3-2-3,-1-1-3,-3-2-4,4 0 0,-5 1-3,-1-4-4,2 0-3,-5 1-6,1 2 2,-4-5-3,-3 0-2,0-1-8,0 1-2,-3 2-5,0 2 1,-11 0-8,1-1-8,-6 2-16,-2 0-22,-6 3-27,-3-4-18,-3 2-27,-1-1-20,-1 0-23,-3-3-29,2 3-26,-4-5-31,3 0-30,-1 0-34,3 0-19,5-5-26,0 0-51,3-2-77,1-3-54,5-3-204,-2-2-202</inkml:trace>
  <inkml:trace contextRef="#ctx0" brushRef="#br0" timeOffset="198560.86">14411 18349 1927,'7'-4'-14,"-3"-4"17,-1 3 26,4 0 26,-4 2 21,-1-1 17,3-1 18,5 0 34,-3 1 29,6 1-9,0-1 8,4-1 11,3 3 4,10 0 0,-3-3-14,2-1 4,8 1-16,3 1-15,3-1-16,4 0-9,-3 0-23,2-1-25,1 2-46,-4-4-42,-3 6-56,4-3-60,-11-1-70,-3 4-84,-6-1-137,-5-1-212,-5-1 66,-4-1-213,-4 1-269</inkml:trace>
  <inkml:trace contextRef="#ctx0" brushRef="#br0" timeOffset="-208815.18">22919 5595 1503</inkml:trace>
  <inkml:trace contextRef="#ctx0" brushRef="#br0" timeOffset="-205472.89">21878 5407 974,'4'-5'-710</inkml:trace>
  <inkml:trace contextRef="#ctx0" brushRef="#br0" timeOffset="-204954.31">23606 4937 1518,'-10'0'-93,"4"0"10,-8 0 18,10 3-10,-8-1-173,-2 1-77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24T03:03:38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 744 421,'4'-2'-152</inkml:trace>
  <inkml:trace contextRef="#ctx0" brushRef="#br0" timeOffset="241.9">1042 737 689,'0'0'140,"3"0"-22,-3 0 11,0 0 7,0 0-14,4-5 5,-4 5 4,0 0 6,0 0 4,0 0-2,0 0 5,-4 10 0,1-2-4,3 2 7,-3 3 2,3-1 8,-4 5 1,4 3-6,0 6-2,0-2-1,4 4-5,-1 4-4,0 3-11,4 0-7,-1 3-15,5-1-27,-5 3-3,3 3-8,-2-3-12,1-2-5,2 1-3,-5-3-5,6-2-8,-4 1-9,0-5-32,-1-5-35,0-2-29,2-3-31,-2-3-21,-2-2-15,2-1-29,-3-8-35,1 0-15,-2-5-28,-2-1-28,5-12-80,-10 3-109,3-7-54,-5 1-79,-6-8-92</inkml:trace>
  <inkml:trace contextRef="#ctx0" brushRef="#br0" timeOffset="339.15">829 815 1414</inkml:trace>
  <inkml:trace contextRef="#ctx0" brushRef="#br0" timeOffset="606.44">842 780 1368,'6'-16'16,"0"2"14,2 1 21,-2-4 17,4 2 10,1-1 13,-2-1 9,4 0 5,-2 2 6,-1 2-2,-1-2 1,4 3 2,1-1-1,0 3 8,5 0-10,-2 3 9,7-1-7,-1 1 5,0 1-4,3 2-5,2 0-3,2 8 6,3-2-7,-3 4 1,3 3-9,1 4-7,-4 2 0,0 2 0,-4 4-6,1 3 4,-6 1-6,-2 1-13,-5 1-5,-1 0-9,-6 2-3,-4-3-9,-3 2-1,-3 2-2,-4-3-10,-3 4-11,-3-4-25,-1-3-22,-6 2-25,4-4-28,-5-2-30,-2-1-29,4-5-36,-5 1-35,4-3-50,0-4-62,-3-3-141,6 0-94,0-5 60,0 2-92,4-4-92</inkml:trace>
  <inkml:trace contextRef="#ctx0" brushRef="#br0" timeOffset="1058.23">1643 1164 1463,'19'3'-72,"4"5"73,-2-6 5,-5 1 8,4-1 30,-5 1 26,0-3 13,0 2 12,-4-2 4,3 0 5,-3-2 4,-6-3-3,3 2-3,-2-4 0,-3 1-1,-3 2-2,-3-4 5,0 4-1,-4-1-1,1-3-11,-1 4 0,-3 4 6,-1-1-9,-2 2-5,0 3 0,-4 0-12,4 8 0,-4 0-3,1 2-9,-1 3-2,1 7 1,2 0-3,1 3 0,2 5-1,5-3-3,-1 0-5,1 1-3,6-2 2,0 0 1,3-1 1,7 1-5,1-5 2,-2-1 1,4-3-3,4-2 2,4-3-6,1-7 0,2 1-2,-4-5-4,4-6 3,-2-2-2,5-5-2,3-5-5,-4-3-3,2-2-1,-6-2-4,-5-6-17,-4 0-13,-3-2-11,-3 3-26,-4 0-19,-3 3-15,0 0-16,-3 2-28,-4 1-29,2 1-26,-2 6-30,-4 1-38,8 1-52,-6 5-99,2-2-144,-4 5 32,2-1-72,1 5-86</inkml:trace>
  <inkml:trace contextRef="#ctx0" brushRef="#br0" timeOffset="1133.03">2212 1472 1449</inkml:trace>
  <inkml:trace contextRef="#ctx0" brushRef="#br0" timeOffset="1484.45">2259 1497 1387,'16'9'3,"1"-3"10,-4-4 29,1-2 30,-4-2 13,4-4 4,-1-3 7,4-3 2,-4-6 2,4 2 1,-4-10-7,4-2-4,-4-1-5,-4-7-7,2 2-10,-4-2-7,-4 0-3,0-1-6,-3 3-6,-3 1 4,0 6-4,-4 2-4,0 2-9,-6 6-1,0 0-3,-4 6-2,-4 4-3,5 5-5,-4-2-3,4 8-10,-5 1-4,9-1-6,-2 4-3,1 4-3,2-2 2,5 0 1,6 3-1,3-4 1,3 4 0,5-2 3,2-2 2,4 1 10,7 0 12,-2-2 11,2-2 11,3 2 3,-1 1 2,-2-2 3,2 1 3,1-4-5,-7 4-7,0-1 0,0 3-1,-3 0-3,-1 2-4,-5 4-9,-5-4-1,-6 3 5,0 0-5,-6 2-22,-1 4 0,-10-4-22,4 3-17,-7 1-28,-4-1-26,4-8-28,-3 0-36,3 1-35,-4-7-66,-3 0-120,8-6-137,-4-3-93,-1-4-106</inkml:trace>
  <inkml:trace contextRef="#ctx0" brushRef="#br0" timeOffset="1741.76">2676 839 1612,'30'-8'-3,"-10"4"14,-3 2 5,-1-1 37,-2 6 25,-4-1 19,-2 2 18,4 2 6,-2 5 6,-4 1 5,1 5 16,3 6 3,-3 0-10,-1 1-4,2 9-8,-3 0-10,2 4-13,0 3-10,-2 0-15,4 5 4,4-2-12,-5 1-4,7-4-10,6-3-5,-6-3-14,13-2-31,-2-7-26,1-4-22,0-5-31,-1-1-32,-3-8-38,-2 1-42,2-3-41,-4-5-47,-5 0-119,-1-2-117,-2-6-147,-5 1-148</inkml:trace>
  <inkml:trace contextRef="#ctx0" brushRef="#br0" timeOffset="1815.57">2952 1180 1598</inkml:trace>
  <inkml:trace contextRef="#ctx0" brushRef="#br0" timeOffset="1887.95">2956 1167 1636,'10'-7'33,"-4"-1"7,4-1 19,7-3 8,0 3-3,3-3-7,3-3-7,4-3-10,-1 3-42,2-3-65,-2 1-74,-2 0-197,-5 0-172,2-4-14</inkml:trace>
  <inkml:trace contextRef="#ctx0" brushRef="#br0" timeOffset="2456.42">4036 906 1331,'14'-1'-149</inkml:trace>
  <inkml:trace contextRef="#ctx0" brushRef="#br0" timeOffset="2704.75">4066 897 1134,'8'-3'36,"-5"1"-5,0 0 8,0-1 9,0-2 12,-3 0 1,-3 0-2,3 0 8,-3-2-3,-3 2-1,2 1 9,-6-4 3,3 2 4,0 0 2,1 2 0,-1-1 1,0 2 2,-3-1-6,4 4 1,-1-3-3,-3 3-6,1 3 0,-2 1-4,1 7 12,1-2-4,0 4 1,0 5 2,3 4 3,2 0-4,2 6 0,2-1-6,0 11-6,0-3-3,6 5-8,0 5-1,3 3-9,2 0-7,-1-2-23,4 2-31,-4-3-25,3 0-23,-2-7-24,1-3-34,-2-1-32,-2-1-24,1 0-27,-6-8-26,-3-3-84,-3 1-110,-4-5-159,-3-6-86</inkml:trace>
  <inkml:trace contextRef="#ctx0" brushRef="#br0" timeOffset="2781.54">3747 1434 1427</inkml:trace>
  <inkml:trace contextRef="#ctx0" brushRef="#br0" timeOffset="3023.9">3815 1382 1456,'30'-23'42,"-2"6"12,-1 2 21,-1 1 12,2 2 0,-7-2-5,7 4-3,5-5-1,-3 3-3,0 0-2,4 0-5,-3-2 0,-9 2-5,5 4-8,0-2-2,-7 0-5,-1 5-4,-1-2 1,-6 2-2,2 1 4,-1-2-4,-2 4-3,-1-4 1,-1 6 11,-2 6 10,3-1 6,-3 4 10,-1 1-1,1 5-12,0 0-1,0 6-10,-4 0-3,3 2-10,1 2 3,0 1-5,0 0-10,-1-3-25,1 0-23,3-3-27,-3-3-22,2 0-30,1-8-35,1-2-32,-2-2-30,1-5-22,-2-5-46,-5-2-97,0-4-76,-3-4-100,-3-5-38</inkml:trace>
  <inkml:trace contextRef="#ctx0" brushRef="#br0" timeOffset="3135.59">4290 800 1417,'-3'-8'-16,"0"4"14,3 1-7,0 0 4,0 3-4,0 0-31,0 0-42,6 8-117,1-3-160,-4 0 127</inkml:trace>
  <inkml:trace contextRef="#ctx0" brushRef="#br0" timeOffset="3398.53">4651 1001 1032,'33'9'70,"-6"-4"18,-5 0 6,-1-3 31,-4 1 13,1-1 1,-3 1 2,4-1-6,-3 1-4,2-1-11,2 3-7,0-3-10,0 1-11,0 2-5,0 3-11,-4-4-3,5 5-8,-6 3-5,0 0-5,-2 1-4,-3 4-4,0 1-6,-7 0-2,1 4-10,-8-5-5,1 7-25,-4-5-31,-2 3-35,-2 0-40,-2-4-35,-1 2-49,-5-8-112,-1 4-167,-1-7-161,-2-3-129</inkml:trace>
  <inkml:trace contextRef="#ctx0" brushRef="#br0" timeOffset="3607.42">4917 938 1636,'30'-8'-13,"-4"5"26,-2 2 25,-4 1 46,0 1 45,0 4 13,0 3 11,0 4 22,0 1 8,4 7-10,-5 2-7,1 3-12,1-1-17,-2 8-13,5 2-12,2 4-12,-2-1-45,0 4-39,1-2-53,-4 1-54,-1-2-52,-1 2-51,-1-5-50,-9-2-122,2-7-153,-11-1-156,-3 0-169</inkml:trace>
  <inkml:trace contextRef="#ctx0" brushRef="#br0" timeOffset="3993.39">1262 2367 1768,'0'-7'-157,"0"-1"-147,0 1-141</inkml:trace>
  <inkml:trace contextRef="#ctx0" brushRef="#br0" timeOffset="4406.28">1268 2330 1263,'4'-5'5,"-4"-1"1,3 1 14,-3 1 5,-3-1 14,-1-3-1,1 3 10,0 1 10,-4-1 5,1-2 6,2 2 6,1 2 3,-1-1 1,1 2-3,-3-3 3,6 3-2,-4-1-4,1 1-6,3-4-5,-3 4-3,3-1-7,0 3-5,-3-2-4,3 0-6,0 2-2,0 0 2,13 0 9,0 0 0,4 2-1,6 0 1,7-2-2,10 0 1,10 0-3,17 0 2,12-2-1,19-5 8,49-3 3,6-5-2,10-1 8,8 2-2,1-4-3,-4 3 12,-2 0 13,0 2-1,-2 1-10,0 2 3,2 0 1,2 3-2,1 2-4,-2-1-5,-4 5-5,0-4-6,-5 2-2,-5-1-5,-7-2-2,-5-5 1,-6 2-3,0-4 4,-25 3-1,-21 0 1,2 1 7,-8-4-4,-9 5-2,-7-2 3,-7 5-1,-7-3-5,-11 1-2,2 5-6,-7-3-6,-7 0 3,0 2-4,-7 0-5,-2-1-4,-5 2-27,-2-1-37,-2 0-38,-4-1-39,-2-1-42,-6-1-59,4 0-66,-8 0-83,1-5-215,-11 2-3,-5-7 70,2 3-127,-7-11-144</inkml:trace>
  <inkml:trace contextRef="#ctx0" brushRef="#br0" timeOffset="6834.34">7175 1280 566,'0'-3'-3,"-3"3"-76,3 0 83,-3-2 80,-2 2-15,5 0-11,0 0-2,0 0 5,0 0 11,-6 0-1,6 0-2,-3 2 1,-1 1-1,4-3 2,0 0-2,-3 1-1,0-1-5,3 0-4,0 0-4,0 4-6,0-4-3,0 0-2,0 0-5,0 0 3,0 0 15,16 0 5,-8-4 7,4 4-2,1-1-1,4 1 0,1-3-7,1 3 3,1-2-2,4-1-5,-5 3-2,5-3-9,-4 1-1,0-1-7,0 3 1,3-2 0,-2 2-5,-5 0-3,1-2 2,-1 2-3,-6-3 1,4 3 1,-1 0 7,-3 0 5,0-2 7,-5 4-2,3-4-1,3 2 1,-8 0-4,3 2 1,1-2 2,-4 0-1,-3 0 0,7 0-11,-3 0 2,-4 0-2,6 0-12,-3 3 3,-1-3-3,-2 0-4,5 0 6,-5 0-9,3 2-2,-3-2-1,4 5-1,-4 0 7,0 3 2,-4-1-5,4 7 9,-3-2-5,3 5-2,-5 3 1,5 3 6,-2 1-3,2 6-8,2 3 11,3 4-3,-2 1 7,4 4 4,0 1-15,-1 1 7,4 2 1,4-4-6,-4 0 0,3 2-1,-3-10-5,3 2-1,-2-5 2,-2 0 2,-2-1-6,4-8-5,-6 1 1,2-5-22,0-1-16,-2 0-25,4-5-23,-7-1-32,-2-1-52,4-7-43,-1-1-59,-3-2-131,0-14-168,-3 2 68,-1-5-75,4-3-72</inkml:trace>
  <inkml:trace contextRef="#ctx0" brushRef="#br0" timeOffset="7654.68">8232 1342 1456,'16'-5'-9,"-5"3"16,2-1 6,-3 3 7,-3 0 28,0 0 12,-4 3 2,0 1-1,0-1 2,-3-1-3,0 4-5,4-1-2,-8-1-2,4 1-1,-3-1-2,3 1-2,0-1 1,-3 1-5,0 1-3,-4-5-2,3-1-2,-2 3 1,-1 0 0,1-6-1,-5 3-1,4-3-4,1-1 1,0-1 0,-1-2-8,3-2-3,1 1-1,-1-1-1,4-1-2,0 0-1,4 0 1,3 3 1,3-2 1,-4 1 7,8 0-2,-1 0 5,4 3 5,-1 0 4,5 5 7,-2 0 3,1 0 11,4 5-2,3 4 2,-5-1 2,2 5-9,3 5-1,-4 1 6,1 1 2,-5 6-2,-2-1 2,-1 2-5,-5 0-2,2 6 3,-2-3 1,-2 0-10,-5 2-2,-4 1-10,3-3 5,-6 3-9,-4-6 2,4 4-5,-9-2-2,4 1-6,-5-2-4,-1-3 5,1-5-6,-1 0-2,-2-2-5,-1-1 6,1-5-9,-5-2-7,1-3 1,4-2-4,-1-5 0,1-2 5,2-5-7,1-1 2,-1-2-2,4-2 3,4 0 0,2-6 3,4 3 0,0 2-2,4-4 4,2 2-4,4 0 8,-4 1-1,8 2-7,-1 3 10,1-1 6,-1 5 3,7-1 8,1 5 9,-2 1 7,8 4 8,-4 1 3,1 5 6,3 2 3,-2 3 0,1 3 3,-1 2 2,2 2-7,-4-2-3,-3 4-2,0-2-2,0 0-6,0 4 0,-4-9-6,1 5-3,-4-1-6,1-4 1,0-2-3,-5-1-8,1 2-1,-3-7 1,3 4-3,-4-2-1,4-2-2,-2-1 0,-2-1-2,0-2-2,1 3 2,-4-3-5,5-3 2,-5 0-2,0-2-1,3 3-2,1-3-12,-4 0-15,1-5-22,0 3-24,-1-1-24,3-2-28,-3-3-33,1 4-30,-1-6-40,0-1-36,1 2-42,-4-3-83,4-1-176,-4-3 0,-4-1-164,8-3-219</inkml:trace>
  <inkml:trace contextRef="#ctx0" brushRef="#br0" timeOffset="8105.54">10090 1397 1869,'0'0'-118,"0"0"-78</inkml:trace>
  <inkml:trace contextRef="#ctx0" brushRef="#br0" timeOffset="8434.66">10090 1397 1410,'0'0'-21,"0"0"-5,6 5 26,-6-5 15,0 0 7,0 0 6,0 0 7,0 0 10,3 3 1,-3-3 6,0 0 4,0 0-2,0 0 3,0 0-1,0 0 6,0 0 1,0 0-1,0 0 1,0 0-1,-9-5 3,9 5 2,-3-3 0,3 3 4,0 0-2,0-2 0,0 2-2,0 0 1,0 0 2,0 0-4,0 0-7,0 0-8,0 0 0,6-6-4,0 5 3,1-2 9,4 0-2,1 1 1,6-1 2,1 2 1,1-2-7,1 3-2,9-3-1,-4 1-4,4-2-5,1-1 4,-1 2-6,0-1-2,3 2-7,-3-1-2,0 0-4,0 1 0,-4-1-3,-6 1-7,4 2-4,-4 0-21,-1-2-18,-3 2-20,2-3-18,-1 3-19,-8-2-26,5 2-30,-4-3-29,0 3-46,0-2-55,-6-1-124,2 1-115,-4-4-119,2 2-128</inkml:trace>
  <inkml:trace contextRef="#ctx0" brushRef="#br0" timeOffset="8621.16">11166 942 1557</inkml:trace>
  <inkml:trace contextRef="#ctx0" brushRef="#br0" timeOffset="9327.29">11170 940 1405,'4'-2'-5,"-4"2"14,0-3 14,0 0 21,0 3 8,0 0 7,-11-2 12,5 2 8,-4 0 6,3 0 2,-3 0 2,4 0-3,-1 2-2,0-4-3,0 2-1,7 0-9,-6 0-1,-1 0-5,7 0-5,0 0-8,0-3-6,0 3-1,4-4 1,2 1-5,4-3 2,0 4 3,0-4 2,7 5 7,-4-2-11,4 1-1,-1-1-2,5 3 2,-5-3-2,4 3 0,0 3 1,-3 0 0,0-1 2,2 6-5,-5-4 5,2 8 0,-2-3-5,-1 1 0,-2 2-4,-5 0-3,4 0-9,-7 2 2,4 1-3,-7 0-6,4-3 5,-4 3-5,-4-3 3,4 1-10,-4 2 1,1-2 2,-4 1-3,1-2 0,0 2-5,-5-4 6,4-1-10,-2 2 4,2-1-7,-3-3 1,3 1 4,1 2-1,-1-6 0,0 5-7,4-5 3,-1-1-3,1-1-12,3 1 17,-3 0-4,3-3 5,0 0-3,0 0-2,13-6 1,-3 6 2,-3-2-2,3-1-1,0 2 5,0 1-5,0 0 7,7 0 9,-4 0-1,4 1 2,-1 2 12,1-1 13,2 4 0,-1-2 7,2 6 2,-1-2 3,2 1 1,-1 3 3,-1 0 0,-2 2 2,1 1-8,-6 2 3,1 0-7,0 4-1,-5-1 0,-2-3-5,-3 6-5,-3 0-2,-3-3-3,-3 2-3,-7-1-3,-2-2-1,-3 3-5,-4 1-3,-4-3-4,0 0 0,-4-3-7,0-2-3,-4-1-2,4-2-3,-3-5 3,3-2-3,0-2-4,0-6-2,6-2 11,1 1-12,7-7 2,2-2 3,4 4 1,7-4 3,6 1-4,0-4 3,8 0 1,5-1 6,4 3-1,4 2 6,5-4 1,-2 7-3,0 5 0,3-4 0,-4 4 4,4 4-12,1 0-37,-5 6-37,1 1-32,-3 1-35,-2-1-50,-5 3-54,4 2-66,-16-4-162,3 1-108,-12 3 53,0-3-127,-4 2-156</inkml:trace>
  <inkml:trace contextRef="#ctx0" brushRef="#br0" timeOffset="9917.69">12521 1032 1658,'0'-2'-59,"0"-1"-2,0 3-160</inkml:trace>
  <inkml:trace contextRef="#ctx0" brushRef="#br0" timeOffset="10124.14">12524 1025 1252,'0'0'20,"0"0"8,0 0 22,0 0 13,0 0 11,3-3 15,-3 3 10,0 0 8,0 0 5,0 0 3,0 0 1,0 0-3,0 0-9,0 0 3,-3 13 6,3-4 0,0 2-4,7 4 4,-4 5-4,3 0 0,-2 1-5,6 11-6,-3-1-6,6 5-7,-6 3-11,6 2-10,-3 1-2,3 1-9,-3-7-20,3 8-28,-2-10-26,-5-1-22,5 0-36,-5-3-36,-6-8-38,3 1-34,0-3-50,-3-5-81,0-3-138,-6-2-40,-3-3-76,-2-4-72</inkml:trace>
  <inkml:trace contextRef="#ctx0" brushRef="#br0" timeOffset="10298.67">12241 1482 1416,'10'-7'17,"3"-5"38,4 1 13,3-2 22,-1 1 23,5-1-1,3 4-7,-4-4-14,11 3-9,-4-2-7,6-2-8,1 5-35,2-3-55,1 4-58,1-5-97,3 6-207,-5 1-179,-3-8-64</inkml:trace>
  <inkml:trace contextRef="#ctx0" brushRef="#br0" timeOffset="11006.43">13721 1027 1396,'11'-2'-36,"-5"-1"65,-3 1 7,4 2 2,-4-3 32,-3 3 15,4 0 0,-4 0 6,3 3 3,1-1-4,-4-2-4,-4 8-2,1-3-8,-1 0-7,1 2-7,-4-2-4,0 3-7,1 0-3,-4 0-3,0-2-5,-4 2-4,1-1-3,0-2-4,-4 3-3,-2-3-3,2-1-1,0-1-4,-3 0 2,3-3-2,1-3-3,-1 0 1,4-1-4,-1-1 0,4-3-3,4 1-2,3 0 2,-2-4-1,10 2 2,1 1 8,1-2 3,5 0 11,2 2 4,7 1 9,0 2 3,7 0 9,-1 3 3,-1 4 6,4 0 9,-2 3-7,4 5-8,-2 2 9,0 6-2,0 0-4,-2 4-3,-5 1-6,-4 3-5,2 0 6,-5-1-8,-5 5-2,-2 0-6,-2 3-1,-7-6-9,0 1 3,-7-1-5,-2 3-2,-2-3-7,-5 2 0,-5-5-3,2 1-2,-4-5-13,-1-2-11,0-6-2,1-5-6,0 1 3,-1-5-2,4-3-7,0-8 3,-2-2-3,3-5 7,4 0 3,0-3-3,7 1-4,4 0 11,4 1-4,7 0 6,3-2-4,0 2 5,3 4 2,4 5 5,3 0 9,0 1 10,4 6 15,-1 6-3,3 3 2,4 8 0,0 3-4,4 9 0,-4 0-2,0 5 0,-1 0-2,-5 1-11,-1 2 2,-2-1-20,-5-4-28,-2-2-26,2-3-30,-5 1-35,-2-8-36,-2-2-42,-1 1-64,-3-9-80,2 2-158,-2-7-45,-6-5-118,3 0-162</inkml:trace>
  <inkml:trace contextRef="#ctx0" brushRef="#br0" timeOffset="11472.57">14231 1170 1785,'24'-15'17,"-7"5"15,2 0 37,-2 2 42,0 3 18,-3-2 7,-2 4 7,-1-2 0,2 5-4,0-5-2,1 3-14,-5 2-5,5 0-6,-4 0-13,3 0-9,1 2-4,-4 3-12,0 0-1,3 2-11,-3 1-5,-3 0-2,0 2-7,-4 2-1,2 1-11,-5 2-4,0-3-2,-2 5-9,-4 1-11,-6 0-14,2-1-7,2 1-7,-3 2-9,0-5-3,3 0-4,-3 0-3,0-3 3,3-1 5,1 1-1,0-5 1,0 1 2,4-1 2,3-4 4,0-1 4,0-2 4,10-2 2,0-1 6,2 1 15,3-1 11,-2 1 11,4-1 18,-2 1 12,7-1 10,-4 3 3,7 3 9,-2-1 7,0 3 5,0 0-9,-2 5 2,-1 3 1,-5 0-5,0 4-5,-9 0-9,1 0-7,-7 3-7,0 4-7,-7-2-8,1-2-12,-5 2-27,-5 1-27,-2 2-35,-1-5-35,-2 2-23,1-4-34,-1-3-32,-3-1-37,4-2-42,-5-3-32,3-5-78,-1-1-144,3-6-48,-4-4-149,5-5-207</inkml:trace>
  <inkml:trace contextRef="#ctx0" brushRef="#br0" timeOffset="12042.05">15148 1017 1862,'38'0'-33,"-8"3"10,-11-1 31,-2 6 36,-4-3 33,-2 2 19,-5 1 15,1 2 7,-4-2 8,-3 4-4,0-2 1,0 2-10,0-2-2,-3 0-16,-1-1-10,-2 3-10,-5-3-1,5-1-15,-4 2 1,4-5-6,-5 2-3,-2-2-11,3-3-2,0-2-3,-3 0-9,2-2 5,-2-3-3,0 0-2,0-2-9,3-3-3,3 2-1,-3 1-4,3-3 2,7 2 1,-3-2 1,6 0-6,1 3 4,2-1 4,5 1 3,-2 2 8,4 1 10,4-2 7,0 4 8,3 2-3,-3 2 8,2 1 7,2 0 7,2 3 8,-2 4 6,1 5 3,-1 0-1,-1 6-2,-1 3-8,-3 1 6,-2 3-7,-3 2-9,-6 0-4,0-3-5,-5 3-6,-5 6-7,3-4-6,-12 0-3,5-2-8,-9 3-12,-1-3-15,-1-3-11,-4-3-8,2 0-5,-2-4-5,-3-3 2,4-4-4,-1-6 1,-3-1 4,11-10 0,-4 2 0,4-8 3,2-5 3,7 0 2,4 0 3,3-3 1,7 4-1,3-4 5,3 8 1,7 1 5,3 1 16,4 5 3,3 6 4,6 5-1,5 4 1,2 7-1,6 7-4,9 6-2,-1 5-20,-4 1-63,3 3-66,-9 1-80,0 5-108,-15 2-208,-14-5-108,-11-5 65,-11 2-259,-6-7-320</inkml:trace>
  <inkml:trace contextRef="#ctx0" brushRef="#br0" timeOffset="15164.57">16346 1017 563,'6'0'26,"-2"-2"-140,2 0 278,2 2-14,-2-3-31,-3 3-15,4 0 6,-4-3-5,0 3 0,-3 0 8,3-2 0,2 2 5,-5 0-4,6 0-2,-6 0-4,0 0-5,0 0-5,7-3-7,-4 6-9,-3-3-1,3 2 7,-3 4 2,3 1-1,5 3 3,-3 0 3,-1 5-6,6 3-4,-4-1-2,2 5-9,-2 1-8,1 2-5,2 4-12,-1 2 3,2 1-10,-1-3-1,-1 4-17,1-3-5,1 2-9,1-3-20,-6-7-18,3 2-25,-6-5-29,5 0-25,-2-3-27,-2-1-21,0-3-17,3 1-33,-10-3-114,4-1-129,0-1-199,-5-3-143</inkml:trace>
  <inkml:trace contextRef="#ctx0" brushRef="#br0" timeOffset="15341.1">16269 1339 1640,'0'0'-166,"-3"-2"-336</inkml:trace>
  <inkml:trace contextRef="#ctx0" brushRef="#br0" timeOffset="15514.64">16259 1335 1298,'0'0'-33,"-3"-3"18,-3 1 7,6 2 18,-4-3 12,4 3 11,0 0 14,-7 3 2,7-3 5,-3-3 0,3 3 4,0 0-9,0 0 2,0 0-4,0 0 8,10-2 11,0-1 6,0-2 5,7 2 1,3-1 7,6-4 1,4 1 3,6-1-5,2 1-11,2-4-4,-1 2-8,2 1-6,-1 1-30,-4 0-40,5-1-66,-11 4-76,0-2-110,3 0-210,-6-2-99,-8 4-78</inkml:trace>
  <inkml:trace contextRef="#ctx0" brushRef="#br0" timeOffset="15883.65">17549 1337 1516,'0'-2'-220</inkml:trace>
  <inkml:trace contextRef="#ctx0" brushRef="#br0" timeOffset="16066.4">17549 1332 1246,'0'0'19,"5"-2"0,-5 2 17,0 0 4,3-3 5,-3 3 0,0 0 5,0-2 5,0 2-3,0 0 5,0 0-2,6 0 6,-3-3 6,4 3 2,4 0 2,1-2 2,6-1 6,4 0-9,5 2-1,3-2 3,3-2-2,8 2-4,2-1-6,1-1-6,-1-1-4,-4 0-6,5 5-5,-10-4-15,2 2-24,-6 0-35,0-2-43,0 3-35,-3 0-36,-3-3-52,-5 2-142,-2 1-282,-4-3-124</inkml:trace>
  <inkml:trace contextRef="#ctx0" brushRef="#br0" timeOffset="16441.36">18653 827 1567,'0'-2'-84,"0"2"17,0 0-46,4-3-149</inkml:trace>
  <inkml:trace contextRef="#ctx0" brushRef="#br0" timeOffset="16690.68">18663 822 1009,'0'0'10,"4"0"11,-4 0 8,0 0 7,4 5 6,-4-5 13,0 0 2,0 0 11,0 3 8,0-3 4,0 0 2,0 1-2,0-1-4,0 4 3,0 0 3,0 2 5,0 4 1,0 0 8,0 2 6,3 5 2,0 7 13,3 0-2,1 11 9,4 1 1,-5-2-1,1 7-11,2 6 3,2 0-14,-1 1-11,-1 2-6,2-5-8,-1 3-6,-1-7-7,2-3-8,-4-3-5,2-2-7,-2-3-8,4-3-18,-5-2-20,0-5-30,1 0-23,0-6-31,-7 0-44,4-4-44,-1-2-46,0-7-47,0-1-117,-3 0-138,0-9 20,0-1-13,0-5-20</inkml:trace>
  <inkml:trace contextRef="#ctx0" brushRef="#br0" timeOffset="16908.98">19234 989 1369,'3'4'-275</inkml:trace>
  <inkml:trace contextRef="#ctx0" brushRef="#br0" timeOffset="17648">19234 1002 1052,'0'5'11,"-3"-2"5,3 0 15,0 1 6,0-1 8,-3-1 2,-1 3 8,4-2 3,-3-1-3,0 1 5,-5 2 0,5-5 2,0 4 0,0-1 4,-1-3-2,4 3 0,0-3 1,-6 2 1,3 1-3,3-3 0,-4 0 0,0 1 1,4-1 1,0 0-1,-3 4-2,3-4-2,0 0 2,0 0-4,0 2-1,0-2-1,0 0-3,0 0 0,0 0-4,0 0-2,0 0-5,0 0-5,0 0-1,0 0-3,7-6-3,-3 5-5,2-2 3,4 1-3,-4-4-1,5 4-2,-1-3 2,3 0-1,-3 3 3,3-3-1,1 2 3,-1-2 8,4 3-3,-2 0 1,7-1 1,-6 0 3,4 3-1,-3 0-5,3 0-6,-3 3 5,-1 0-3,1 1-2,-2 1-6,0 3 1,0-1-2,0 3 3,-2 3 1,-2-3 0,-2 5-5,1 0-1,-3-3-1,-3 1-9,-2 1 4,-2 2-2,-2 1-2,-2 0 1,-3 0 3,0 0-2,-3-1-4,-3 0 2,3-2-3,-3 2-4,-2 0 2,4-7 1,0 3-6,1-2-1,0-3 1,0 1-3,2 1 3,3-3 0,2 0-2,-1-1 3,1-2-3,-2-3-12,5 0 5,0 0 5,0 0-5,0 0 6,18-6-3,-11 4 4,3-2 3,3 2 1,-1-1 3,3 0-4,-2 2 5,4-2 1,3 3 7,-4 0 2,4 3 10,0-3 0,0 4 9,0-1-3,3 3 0,1 2 4,-1-2 0,-2 4 2,2 3 14,-3-1 3,0 2-4,0 3 6,-3-1-4,-4 0 0,-3 1 0,0-2 0,-4 3 1,-2-3-6,0 2-1,-4 1-6,0 0-1,-8-3-4,5 2-6,-6 0 2,-1-2-4,-4 0-3,-2 3-3,-1-6-3,0 3 0,0-3-2,-3-1-4,1-1-2,-2-1-8,1-1-7,-4-3-8,8-2-20,-4-1-25,3 1-26,4-3-26,-4 0-27,4-5-37,0-3-41,3 0-54,3-1-44,0-7-135,4 4-130,0-8 33,-3 1-117,6-1-159</inkml:trace>
  <inkml:trace contextRef="#ctx0" brushRef="#br0" timeOffset="17974.7">20859 1342 1683,'-8'-3'-92,"5"3"15,3 0 18,-3 5-115,3-5-262</inkml:trace>
  <inkml:trace contextRef="#ctx0" brushRef="#br0" timeOffset="19088.23">20841 1344 1212,'0'0'-16,"0"0"12,0 0 17,0 6 7,0-6 0,0 2 16,0-2 9,-3 3 3,0-2 3,3-1 5,-3 0 5,0 3 4,-5 0 4,5-3 5,-4 2-3,1 2-2,0-2 1,1-2 1,2 3 0,-3-3-3,2 0 0,1 3-1,3-3 1,-6 1-7,6-1-2,0 0-4,-7 3-4,7-3-4,0 0 0,0 2 8,0-2 6,0 0 0,10 3 9,0 0 0,-1-3-1,5 1 9,-1-1 5,7 0-10,1-1 6,1 1 3,8-3-1,5 0 11,1-2 7,7 4 6,1-5-4,2-2 5,-2 2-12,-1 5-3,0-7-8,-2 5-9,-2-4-5,-5 5-9,-2-3-6,-2 0-3,-2 2-7,-2 1-6,-5-1-3,-2 0-5,5 2-2,-11-2-2,4 0-3,-8 3 0,5-2-6,-1 2 0,-2-3-3,2 3-1,-4-1 2,2-2-5,-4 3 1,2-3-2,-1 3-1,-2 0-1,-3-2-2,4 2-2,-1 0 1,2-4-1,-8 4 1,6 0-1,-3-2-1,1 2-2,2 2 3,-3-4-1,-3 2 0,0 0-3,7 0 5,-7 0-3,0 0 2,7 0-2,-7 0 2,0 0-1,0 0 2,0 0-3,3 2 1,-3-2 0,4 0-2,-4 0-3,0 0 4,0 0-1,0 0 1,0 0 0,0 0-1,0 0 0,3-2-1,-3 2 0,0 0 2,0 0-4,0 0 1,0 0 2,3-2-2,-3 2-1,0 0 4,0 0-3,0 0-2,0 0-2,0 0-3,0 0-2,10 4-4,-10-4-3,0 0 5,0 0-7,0 0 2,0 0-2,0 0-4,0 0 2,0-4-1,0 4 0,0 0 0,0 0-2,0-4 0,0 4 1,0 0-2,0 0-1,0 0-1,0 0 5,0 0-3,0 0 1,0 0 2,0 0-4,-7-4 1,7 4 3,0 0 1,0 0-1,0 0 1,0 0 7,0 0 0,0 0 0,0 0 4,0 0-3,0 0 1,0 0 4,0 0 0,0 0 5,0 0-5,0 0 7,0 0-5,0 0 5,0 0 4,0 0-6,0 0 0,0 0 0,0 0 1,0 0-1,0 0 5,0 0-3,0 0 0,0 0 3,0 0 0,0 0-1,0 0 0,0 0-1,0 0 0,0 0 4,0 0-6,0 0 3,0 0-2,0 0-2,0 0 2,0 0-1,0 0 5,0 0-2,0 0-2,0 0 0,7-2 3,-7 2 3,0 0-5,0 0 1,0 0 2,0 0-6,0 0 2,0 0-1,0 0 1,0 0 1,0 0 2,0 0 3,0 0-3,0 0-3,0 0 6,0 0-4,0 0 0,0 0-1,0 0-2,0 0-1,0 0-4,0 0-2,0 0-5,0 0 2,0 0-8,0 0 6,0 0-5,0 0 0,0 0-1,0 0 1,0 0-1,4 5 4,-4-4 3,0-1-10,0 0 2,0 0-2,0 0-8,0 0-3,0 0 0,0 0-7,0 0-10,0 0-12,0 0-12,0 0-18,3-4-36,-3 4-25,0-8-36,0 3-31,-3-2-88,3 0-156,-4-4-37,4-1-22,-10-1-29</inkml:trace>
  <inkml:trace contextRef="#ctx0" brushRef="#br0" timeOffset="20032.14">22136 1025 1412,'0'-8'-20,"6"4"-153</inkml:trace>
  <inkml:trace contextRef="#ctx0" brushRef="#br0" timeOffset="20234.6">22158 998 1167,'8'-5'49,"-5"-1"0,7 0 4,-10 5 10,6-2 4,-4-2 0,4 5-8,-3-3-4,-3 3 14,13 8 11,-10 2 9,0 1 9,8 6 4,2 3 4,-5 7 6,7 1-8,-2 1 1,4 4-8,3 7-3,-3 0-10,2 0 0,5 1-15,-1-2-5,0 1-9,5-2-3,-8-4-2,2 2-9,-2-6-4,1-3-22,-5-3-23,-2-3-23,-1-3-19,0-3-23,-2 0-28,1-6-31,-8 2-34,-1-4-22,-3-4-57,0-3-115,0 0-280,-7-10-138</inkml:trace>
  <inkml:trace contextRef="#ctx0" brushRef="#br0" timeOffset="20331.34">22335 1077 1649,'7'-9'-247</inkml:trace>
  <inkml:trace contextRef="#ctx0" brushRef="#br0" timeOffset="20503.88">22358 1056 1436,'7'-4'20,"0"2"14,-3-1 9,2 0 9,-2 1 7,2 4 14,-3 1 14,-3 5 11,7-1 0,-14 4 0,7 4-1,-3-1-2,-3 6-7,-2 3-10,2-1-2,-4 5-4,0 2-14,0 3-3,0-2-5,0 2-2,4 1-12,-5-3-2,5 2-13,-1-1-14,1-4-18,-3 0-16,7-1-24,-1-4-19,0 0-25,-4-2-15,4 0-31,0-2-34,-6-1-118,4-4-367,-5 0-156</inkml:trace>
  <inkml:trace contextRef="#ctx0" brushRef="#br0" timeOffset="20615.59">21965 1464 1665,'-3'-13'-189</inkml:trace>
  <inkml:trace contextRef="#ctx0" brushRef="#br0" timeOffset="20808.3">21972 1422 1498,'6'-12'34,"2"-1"8,-2 4 22,4-2 11,4-4 5,2 3 5,1-1 6,10 3 11,-5-3 4,8 1 0,8-1-5,5-1 2,-5 1-8,17 1 0,-5 1-10,4-1 0,-8 3-13,1-3-5,-4 6-6,4-5-6,-4 7-6,-3-4-13,1 3 4,-8 0-10,0 1-6,-3 1-9,-3-2-11,0 2-15,-8 2-17,5-2-18,-11 0-23,4 1-31,-4-2-35,-6 4-31,3 0-104,-7-2-165,0 2-63,-3-2-27,0 2-28</inkml:trace>
  <inkml:trace contextRef="#ctx0" brushRef="#br0" timeOffset="21231.19">24203 548 1354,'7'-5'-38,"-7"1"-224</inkml:trace>
  <inkml:trace contextRef="#ctx0" brushRef="#br0" timeOffset="21515.23">24213 537 1050,'2'0'39,"-2"0"11,0 0 6,4-2 10,-4 2 9,0 0 3,0 0 8,0 0 4,0 0-1,0 0 0,-16 4 3,13-4-3,-8 6 1,5 0-1,3 3 1,-10 8 3,-1 3 7,1 9 2,-1 0-2,-2 11 13,2 5 3,-5 12 21,-2 3-3,-2 9 3,-4 22-8,0 7-13,8 1-4,-5 1-8,7-4-6,1-14-6,6-12-6,0 0-11,0-2-5,7-11-8,-4-2-3,3-3-6,1-2-8,0-9-1,-4-1-5,4-5-6,0-7-1,3-1 1,0-3-12,-7-3 2,7-1-1,0-3-7,0-4-17,-4 0-36,4-4-32,0-1-36,0-5-48,0-2-70,0-1-67,-3-6-238,-7-6-74,-3 0 57,-4-3-151,-3 3-192</inkml:trace>
  <inkml:trace contextRef="#ctx0" brushRef="#br0" timeOffset="35677.04">3593 3205 307,'-3'2'132,"3"-2"-70,-11 0-16,8 3-9,-3-3-4,-1 2-4,1-2-3,-2 2 1,2 1 8,3-1-10,-4 1-241</inkml:trace>
  <inkml:trace contextRef="#ctx0" brushRef="#br0" timeOffset="35936.67">3519 3234 606,'-6'5'56,"-1"1"-10,4-1-6,-3 0-7,3 0 7,-2-2-1,5-2 9,-3 2-5,0 2-3,3-2 8,-3-1-12,-1-2 3,4 3 1,0-1-9,0-2 0,-3 3-4,3-3-2,0 2-5,0-2-2,0 0 3,0 0 0,3 2 4,1 1 3,2-3 2,2 0 0,1 0 4,4-3 2,1 3 0,-1 0 4,7 0-2,1 0-7,-5 3 3,7-3-1,1 0-7,2 2 0,0 1-3,-2-3-3,0 3-2,-1-1-2,0-2 0,-1 0-4,3 3-12,-5-3-9,3 0-11,-3 2-13,1 0-18,-5-2-13,0 3-10,1-1-12,0 1-19,-7 0-46,4-2-294,-8 5 47</inkml:trace>
  <inkml:trace contextRef="#ctx0" brushRef="#br0" timeOffset="36470.24">3543 3783 1121,'0'0'-36,"0"0"19,0 0 5,0 2 12,0-2 16,0 0 12,0 0-2,0 0 9,0 0 13,-7 0-1,7 0 2,-6-2 2,6 2 9,-6 0 4,-2-3 5,5 0 2,-7 3-4,7-2-1,-3 2 0,1 0 2,-1-4 7,3 4 1,3 0-5,-10-1-7,10 1-5,-3 0 0,3 0 12,0 0 9,13-3 4,-4 3 3,5 0 8,2 0 0,5-3 6,5 1-1,8-1 0,-1 1-4,3-3-6,8 0-4,-2 0-15,3-2-6,-2 2-10,-1 0-3,6 0-3,-6-1-5,3 2-20,-12-1-16,4 2-21,-7 1-24,-4-3-32,-2 2-42,-3 0-46,-2 3-78,-8-2-169,-5-1-181,-9-1 92,-5-4-65,-1 0-60</inkml:trace>
  <inkml:trace contextRef="#ctx0" brushRef="#br0" timeOffset="44304.37">7215 318 140,'0'2'85,"0"-2"-23,0 0-21,0 6-1,0-5-2,0-1-7,0 3 4,0-3 3,0 0-3,0 0-3,0 5 6,0-5 1,0 0 2,0 3 1,0-1 0,0-2 0,0 0-4,0 0 1,0 2 10,0-2-1,0 0-2,0 0 0,0 0 3,0 0-2,0 0 2,0 0 4,0 0 0,0 0-2,0 0-10,0 0 10,0 0-3,0 0-2,0 0-7,0 0-2,-4 3-5,4 1-4,0 2 12,0 4 7,0 2 0,0 4 4,-3-2-5,6 6 4,-3 0 0,0 3-4,-3 2 2,0-3-4,3 4 0,0-2-6,0-1-3,0 1-3,-3 0-4,3-2-2,0-2-2,0 1-2,-3-2-1,3-2-2,0-2-1,0 1-3,0-2-2,0-1 1,0-1-1,0 0-2,3-1-3,-6-2 1,6 3-3,-3-6 2,0 2-2,0-3-1,0 2 1,3 1-1,-3-3 0,0-1-1,0-1-1,0 2 2,0-2-1,0 2-3,0-3 4,0-2-1,0 2 0,0-2-1,0 0-1,0 0 3,0 0-5,0 0 2,6-4 0,-6 0-2,4 3 2,-4-2 3,0 3-5,3-5 0,0 2 0,-3 1 2,3 0-2,-3-1 0,5 1 2,-5-3-1,3 2 0,0 1-2,0-3 1,1 2 1,-1 1-1,0-3-2,0 2 8,5 1-7,-5-1 1,3 2 0,4-5 0,-4 4 0,2-2 4,2 2-3,-1-4-2,2 5 2,-1-2 2,2 1 1,-1-1-1,2 0 2,4 1 1,-4 0-1,4-1 3,3 3 4,0-2 3,3 2 0,1 0 1,-1 2-1,2-2-1,3 3-3,-4-1 0,3 0 1,-6 4-3,4-4 1,-5 1-1,0-2 0,0 5-3,-4-4-1,1 2 1,0-2-2,-4 1-10,0 0-17,1-2-23,-3-1-46,-2 3-47,-3-3-55,-2-3-104,-1 2-188,-3-5-60,0-2-49</inkml:trace>
  <inkml:trace contextRef="#ctx0" brushRef="#br0" timeOffset="44984.15">8438 410 1404,'-3'-3'-47,"0"1"15,0-1 5,-1 3 14,1-1 13,0-2 16,3 3 1,-6-3 6,6 1 11,-5 2 4,5 0 5,-9 0-2,5-4 3,1 4 6,-3 0 0,6 0-5,-8 0 2,2 4-4,-1-2 2,4 4 0,0 0 5,0 4 3,3 0 3,-4 3 0,4 2-1,0 0-4,0 3 9,0 1 2,4 4-7,-1-2 0,0 2 10,4 0-3,-4 3-4,0-4-7,0 0-2,1 0-2,0 2-6,-1-2-5,0-2-2,0 1-6,1-2 1,-1-2-4,0 1-5,0-3 2,2 0-7,-2-3-6,0 1 6,0-4-3,0 3 1,-3 0-4,7-3-6,-7-4-10,3 3-11,-3-1-9,3-2-21,2-2-31,-5-1-26,0 1-14,3-3-33,-3 0-28,3-5-67,0 0-131,-3 0-201,3 0-80</inkml:trace>
  <inkml:trace contextRef="#ctx0" brushRef="#br0" timeOffset="45710.99">8438 510 1493,'-6'-5'-75,"3"-1"16,-4 2 18,1-1 4,-2 0 16,2 0 15,3 1 22,-7-2 0,7-2 3,-5 1 11,2-1 0,-1-2 8,1 0-3,-1-2 7,0 2 5,1-6-2,2 4 2,-2 0 0,-1-1-2,4 1-1,3-1 3,-4-2 0,4 3-5,0-1 4,4 0-3,-1 2-6,4-1 1,6-4 0,-3 6-3,3-5-2,-3 4-2,10 4-1,-2 0-3,1-1-2,1 4-1,1 1-2,-2 6-1,5-3 7,-4 4 1,2 1-1,-1 3 2,-4 1 0,-1 4-1,1 0-1,-7 1 0,0 2-4,-3 1-1,-4 1-1,-3-2-3,0 4-1,0-1-2,-6 1-3,-3-4 0,1 5-1,-5-3-2,-1-1-2,-2 1 0,2 0 1,1-3 0,-4-1-4,4-4 2,-1 3-2,1-3-2,-1 0 1,4 0-1,1-2-1,-2-4 2,1 1-3,4 3 1,0-6-2,1 3 2,-1-2-2,6-1 0,0-2 0,-3 0 2,3 0 1,6 2-5,-3 1 2,5 0-1,-2-1-1,4 1 4,1 4-1,1-1 5,6-1 6,-5 2 3,4 3 5,2-3 1,1 6-1,1-4 4,-2 2-1,5 2 1,-4-1 1,-4 0-1,4-2-1,0 0-3,-3 0 1,3 3-3,-7-5-1,0 0 0,1-2-6,-1 2 0,-2-1-2,-2-2 2,1 3-2,3-3 0,-6-3-3,3 3-18,1-2-22,-9-3-49,5 0-48,0 0-64,-4-3-93,4-4-223,-3-6-155,-4 1-162</inkml:trace>
  <inkml:trace contextRef="#ctx0" brushRef="#br0" timeOffset="46161.78">9839 267 1563</inkml:trace>
  <inkml:trace contextRef="#ctx0" brushRef="#br0" timeOffset="46775.06">9837 282 1473,'-5'5'-30,"5"5"28,-4-1 22,4 5 15,-2 1 5,-1-1 1,-1 6 10,4 0 8,-3 4-2,3-2 0,0-1-2,0 3-4,-3-2-2,3 1-2,0-3 0,3 2-2,-3-4-3,0 2-6,0-5-2,0 3-3,0-7 2,0 5-2,0-4 4,0-2 5,0 4 3,0-8 5,0 4 6,0-2 8,0-3-7,-3-3-1,-1-2-10,4 0-4,-7-5-3,1-5-3,-1 0-3,-3-8-4,-1-2-1,-1-7-3,-2-5-5,5-1 0,-5-1-3,3-2 0,1 2-2,2-2-3,-4 4 1,2 2-1,5 4-1,2 3-3,-1-1 0,8 4 0,-4-2-1,6 5-1,4-1-1,4 0-1,-1 3 2,3 3-2,1 2 1,3-4 1,1 8-3,-2-2 3,4 3-1,-5 3-1,-2-1 3,0 3 2,1 3 2,0-1-2,-4 3 1,1 3-1,-1 2 0,-3 0 2,-3 2-5,-1 3 5,1-2-6,-4-1 0,-3 5 4,0 1-2,-3-3 3,-1 3-4,-2 2 0,-4-3-2,3 1-2,-3-1 6,-4 1-12,5 0 0,-5-3-5,4-1-5,-3 1 2,3-5-2,0 2 1,0-3 1,3 0-1,0-1 0,1 1-1,3-1-2,-1 0 1,1-1 2,3 1 3,-3 1-2,6 0 1,0 0 4,1 4 0,5-3-2,-2 2 4,0 1 2,3 0 0,3 1 1,-3 1-1,3-2 0,-2 2 2,2-3 2,1 2-1,-5-2-3,5 0 2,-4-5 4,0 3-3,3 0-14,-6-2-15,3-4-22,-4 5-16,1-2-19,3-2-21,-3-2-12,-1 1-27,1-4-16,3 0-17,-3 0-46,-1-2-361,1-3-88</inkml:trace>
  <inkml:trace contextRef="#ctx0" brushRef="#br0" timeOffset="47656.41">10159 655 1558,'4'-13'-58,"2"3"25,-2 1 31,0-2 15,-4 1 14,3 0 11,-3 3 18,3-1 7,-3 3 2,0 0-5,-3 1-1,3-2-1,-3 6-5,3 0 2,-11 3-8,4 2-1,4 2-4,-3 6 0,-5-4-3,5 7-3,-1 0-2,1 0-1,-1 2-4,-3-1-1,6 4-5,1-6-2,0 2-4,0 0 3,0-2-3,3 0-4,0-2 1,0-1 1,3 1-5,0-3 1,3-4 1,1 2-5,0-2 5,3-3-5,0 0 1,0-2-1,-3-2-2,2 1 2,-2-6-4,0-2 3,0-2-1,-1 0 2,-2-5-6,-4 1 3,3-6-5,0 2 0,-3 0 0,0 1-3,0 0 2,3-1-2,-3 0-3,0 3 2,0 3-1,0 0-1,4-1-3,3 0 2,-4 1 1,0 1 2,7 2-3,-3-1 3,3 3 2,0-2-2,0 1-1,0 2 1,0 0 2,-4 2-1,5 1-1,-5 1 3,1 2-3,4 0 0,-8 5 4,3-3 1,-6 6-2,3-2 2,-6 2-2,3 4 0,-3 0 2,-3 2-1,1-1 0,2 2-1,-3 6 1,-1-5-1,1 4 4,-2-2 0,2 0-4,3-3 0,-4 2 2,4-3 1,3-2 0,0 2-3,0-2 3,3-2 0,0 0 0,1-2 0,2-3 0,5-1 1,-2 2 0,-2-6-1,4 2-2,-2-2 3,4-2-2,-2-1 0,2-4 0,-7-1 2,5 1 0,-5-5-2,-3 0 1,4-2 0,-4-4-1,-3 1-8,0-5 1,-3-2-4,-4 8 2,4-4 1,-3 1-1,3-1 0,-5 6 4,5-1 1,0 3 1,-1-1-3,4 0-1,0 1 1,4 0 1,2-1 1,2 1-1,-2-1 2,4 4 0,-1-4 3,2 2-3,-1 2 0,4-4 1,-1 4 2,-4-2 1,2 7 3,-1-5-2,-1 1 6,-2 4-3,-3 2-1,1 2 10,3 0 3,-5 5 1,0 2-2,-3 4-1,0-2 2,0 6 0,0 3-1,0-2-2,-3 8 3,3-2 1,0 1-1,-3 3-1,3-5-3,0 4 1,3-2-3,-3-3-2,6 2 1,2-3 0,-3 1-1,6-4-1,-1 2 0,-1-3-10,5-3-12,2-1-20,-2-2-20,0-3-19,-2 1-35,3-5-27,-2 1-36,-7-3-79,5-3-392,-8 1-138</inkml:trace>
  <inkml:trace contextRef="#ctx0" brushRef="#br0" timeOffset="47791.05">10550 620 1733,'0'-8'-38,"6"1"23,1-1 31,2-2 11,12 0 6,2-2 0,1-1-6,8 0-7,6-4-58,2-3-99,0-2-303,-4-2 24,-9 3 75</inkml:trace>
  <inkml:trace contextRef="#ctx0" brushRef="#br0" timeOffset="50644.18">5898 2952 322,'5'6'-101,"3"-6"302,-2 0-21,-2 2-56,-1-2-12,-3 0-13,4 0-6,-4 0-14,0 0 0,-15 0 0,5 0 2,5 3 3,-10-3 2,5 4-1,-2-1 1,-6 4-3,6 1 2,-6 4 4,2 5 5,0 7-5,-1 2 8,4 5 5,-4 4-1,6 10-4,-1-1 0,2 7-5,6 0-9,1 5-5,3 2-8,0-1-3,3-3-7,4 2-6,7-1-4,-1-2-6,7-6-4,-4 1-8,8-8-6,2 0-19,0-5-27,2-5-32,-1-8-38,3-2-35,-4-2-37,0-3-33,-2-8-50,0-2-125,-4-3-138,-7-4-23,4 0-33</inkml:trace>
  <inkml:trace contextRef="#ctx0" brushRef="#br0" timeOffset="51410.14">6261 3219 1298,'-6'-2'-66,"-2"2"28,5-5 5,-6 3 5,2-1 15,-4 1 12,2 2 10,2-3 13,-3 3 2,3-2 1,1 2 8,-1-3-2,1 3 17,-2-2 1,2 2 3,3-3 3,-4 3 2,4-3-5,0 3-2,3 0-6,-8-1-6,5 1-1,3 0-2,0 0-4,7-5 1,-7 5 5,10-3 3,-7 3 1,7-3 7,1 1 4,2-2-4,-4 3 1,9-1 0,-6-2 2,6-1-4,-2 3 1,1 2 1,3-2 2,-1 2-3,2-3-9,-1 1-5,0-1 5,0 0-3,0 1 0,-4-1-2,1 1-2,0 0-2,0-1 0,-4 1-2,-3-1 3,3 3-2,-3 0 2,1-2 1,-2 2 2,-2-3 0,-1 3 0,2 0-2,-2 0 2,0-2 0,-2 2-6,2 0 3,-6 0-6,8 0 0,-5 0-1,0-3-3,-3 3-2,0 0-3,10 0-3,-10 0 1,3 0-4,-3 0 1,0 0 0,3 3-4,-1-1-2,-2 1 0,-2 4 3,2 0-3,-3 1 5,0 4-1,-4 4 5,4 4-3,0-1 13,0 6-4,-2 6 4,2 1-1,0 4 5,0 3 0,3-2-9,-4 4-2,4-1 7,0-1-7,4 2-3,-4-4 2,0-2 3,3 0-11,0-3 1,0-4 3,5 0-10,-5-6-12,4 0-27,-4-2-23,3-2-26,-4-3-39,7-2-30,-3-1-50,4-4-63,-5-3-161,7-1-135,-5-4-66,-1-2-127</inkml:trace>
  <inkml:trace contextRef="#ctx0" brushRef="#br0" timeOffset="51846.82">7078 3597 1696,'0'3'-49,"0"-3"17,-3 2 20,-1-2 23,4 0 12,0 0 16,0 0 16,0 0 11,0 0 12,0 0 9,0 0 18,14 0 6,-1-2 6,-3-1 3,7 3-3,0-2-3,2-1 2,5 0-12,6 1-11,-3 0-2,6-1-17,-3 1-3,3-3-7,0 2-15,-3 1-10,4-4-29,-4 5-32,0-2-32,-4 1-39,1-1-49,-3 0-52,-1 1-50,-8-3-151,0-1-131,-5 1-48,0-2-75</inkml:trace>
  <inkml:trace contextRef="#ctx0" brushRef="#br0" timeOffset="52756.77">8195 3309 1518,'-10'3'-51,"4"2"3,-4-5 16,3 3 15,0-2 13,1-2 9,-4 2 9,3-2 7,0-2 7,-3 0 6,4-2 6,-1 3 1,0-3 5,1 3 6,2-4 4,-2 1 1,2 1-3,0-1-1,4 0 2,0 0-2,0 2 0,0 3 10,4-3-1,0 3-2,-4 0-4,0 0-5,6 3-3,-2 0-1,2 2-2,-6 0 1,3 0 3,-3 2 0,0 1 0,-3 1-5,-3 2-1,2-1-6,-2-1-3,-5-1-1,2 2-7,-1-3-3,-4 1-1,1 0 5,-1-1-10,-2-2-1,2-2-1,-2-2-1,2-2-1,1-2 0,-1-2-3,2-5 0,2 3-3,-4-8-2,8-2 0,-2 0 1,6 3-2,-1-4 0,3 4 0,3-3-1,3 1 5,4 1 2,1 0 10,2 3 0,4 0 4,-2 1 10,3 5 9,-2 3-7,4-1 13,1 4 0,1 6-1,2 4-2,-4-1 0,0 7-9,3 1 1,-2 6 0,-5 2-7,-2 2 5,-2 1-9,2 2-3,-7-1 1,-1 4-1,-3 0-10,-3-3 7,0 2-2,0 1 0,-6-1-4,-4 0 5,3 1-7,-6-3-1,0-2-3,-4-1 3,0-4-2,1-2 4,2-3 2,-2 0-10,-2-5-1,6-1-2,-6-4-5,2-6 7,2 1 0,2-6-4,-1-2-3,2-2 2,1-1 0,1-2-3,4 0 1,2-3-2,0 1 0,6-1 2,0 1 2,2-1 2,1 1-3,3 2 4,6 1-1,-2 1-5,4 0 2,2 3 3,-2 0 9,6 3-10,-3 2 10,4 0 7,6 0 1,-3 4 1,3-1-4,0 2-2,0 3 5,0 0-1,0-2-4,0 2 2,-4 0-3,5-3-3,-6 2 0,2 1 1,0-3 3,-3-1-29,2 1-13,-5-2-21,-2-3-16,5 0-28,-7-3-38,2-4-42,1 0-42,-8-4-43,3-3-95,-5-3-162,-5-4-18,3-2-84,-5 1-114</inkml:trace>
  <inkml:trace contextRef="#ctx0" brushRef="#br0" timeOffset="53106.83">8522 2912 1594,'0'0'-29,"0"-2"9,0 2 9,11-3 39,-5 1 25,1 2 21,5 0 17,2 0 16,2 5 8,5-1 4,2 4 15,11 4 1,2 0 1,-4 9-5,13 4-3,-5 3-12,3 9-7,0 2-6,-6 4-10,-4 6-12,-3 0 0,-9-1-10,-5 2-8,-5 2-4,-11 3-6,-3 0-11,-8 11-17,-13-4-29,-2-5-34,-24 18-60,-7-7-73,0-18-87,1-8-277,-24 3-11,3-11 61,1-8-41,-8-6-30</inkml:trace>
  <inkml:trace contextRef="#ctx0" brushRef="#br0" timeOffset="78115.25">9966 3144 22</inkml:trace>
  <inkml:trace contextRef="#ctx0" brushRef="#br0" timeOffset="78694.33">9963 3137 674,'-3'-5'201,"3"3"-57,0-1-29,0 3-13,3-7-19,-3 4-10,3-1-3,-3-1-2,3-1 1,1 0-4,2 3-2,-2-1-7,3-1-4,-1 1-5,-2 1 4,2-2 7,4 2-1,0-2-3,-3 5 2,6-4 1,1 4 1,-1 0 2,4-3-1,-1 3-3,4 0-2,1 0-1,-2 0-2,1 3-5,-3-1-9,0 3 0,3-3-1,-7 6-3,1 4 0,-5-1 0,1 2-5,-7 1-5,-3 1-2,0 0 0,-3 5-2,-3 0-4,-4-3 1,-1 3-4,-2 1-2,0-4 3,0 3-4,-4-3 1,0 1 0,4-3-1,-1-2-2,2-1-3,1 1 1,1-4 2,1-2-2,2 2 2,0-4-2,3-1-1,1 2 0,3-4 1,0-2-1,0 0-3,7 0 4,0-5 3,0 5 5,2-3-2,4 2 4,1 1 11,2 0-4,1 0 6,4 0-7,-2 4 10,1 1 1,4 0-3,-5 5-2,5 0 5,-4 5-6,-4-2 9,5 4 1,-4 1-8,-4 2 5,4 2-1,-8 3 2,1 0-7,-2 0 3,-5 0-5,-3 3-5,-3 0 4,-5 3-4,-2 0-5,-2-1-1,-6-3 0,-2 1-2,1-1-5,-8-2 6,0-5-4,0 0 1,-3 0-3,-3-7-3,6-3 2,-3-4-12,0-6 3,0 0-3,3-4-10,4-6 0,7-2-1,-1-1 3,4-3-6,9-4 5,4 4-2,7-2 0,3 1-7,3-1-16,4 3-17,3 0-26,0 3-33,3 2-42,4 7-57,-4-2-107,-2 1-244,-2 1 59,-2 1-65,3 2-73</inkml:trace>
  <inkml:trace contextRef="#ctx0" brushRef="#br0" timeOffset="79082.73">11628 3135 1336,'0'-8'-455</inkml:trace>
  <inkml:trace contextRef="#ctx0" brushRef="#br0" timeOffset="79284.19">11628 3113 1245,'0'-5'1,"3"2"1,-3-2 23,0 1 18,0 3 10,0-5 10,0 6 12,0 0 2,0-2 4,0-1-5,0 3 10,-8 5 15,5 2 8,0 7 7,3 3 6,-3 3 6,3 3 1,-4 4 2,4 8-5,0 0-8,0 3-10,4-1-12,-1 5-7,0-1-7,5-2-4,-2 9-16,4-2-13,-1-4-16,-1-3-20,1-3-27,1-1-23,-3-3-30,0-3-37,-5-3-40,2-3-47,0-1-39,-4-4-45,-4-3-65,-5-3-166,-2-4-42,1-3-49</inkml:trace>
  <inkml:trace contextRef="#ctx0" brushRef="#br0" timeOffset="79471.69">11240 3537 1641,'17'-10'42,"3"0"31,3 3 31,4-1 14,3 1-2,10 0-3,0-1-9,4-1-10,-1 2-12,4 2-7,2-2-10,-3 5-23,1-6-33,1 3-47,-6 0-48,6 0-58,-5-2-55,0 1-130,-3 0-311,-3 0-138</inkml:trace>
  <inkml:trace contextRef="#ctx0" brushRef="#br0" timeOffset="80081.81">12824 3175 1756,'16'0'29,"-2"2"-3,-1 1 28,-5-3 26,1 3 20,-5 2 4,-1-1-6,-3-1 1,-3 2 1,-1 2-16,-2 0 3,-2 1-8,-2 0-6,1-4-3,-5 4-10,5-4-4,-4 2-2,-2-3-3,0 2-6,0-2 1,3-3-6,-2 0-5,-2 0 5,2-5-6,0 2 0,1-6-3,0 2-4,7-2 0,-5 1-5,5-2-3,-1-2 1,7 1-1,0 2 0,3-3 1,4 1 5,-1 1-2,4 2 6,7-1-3,0 4 5,0 0 7,-1-1 6,7 6 13,-3 0 2,4 6 1,0 1 6,-4 3-2,2 3 0,-1 1-1,2 5 0,-2 0-4,-5 4-10,1-2 2,-4 8-6,-7-7-3,2 2-2,-2 2 0,-9 2-10,3-3 0,-7 2-3,0 1-2,-6 2-4,-4-3-1,1 0-1,-4-2-7,-4-2-3,5-1-2,-5-4-3,3-3-2,-2-5-10,1-5-1,1-2 1,1-6-7,1-2 0,1-2 0,0-8 1,9-1 1,-1 2 2,10-4 0,0 3 1,4-2 2,6-1-2,6 3 4,1 0 1,6 2-1,1 4 5,2 4 2,5 5 3,-1 2 2,3 4 4,-3 3-3,7 6-3,-4 5 3,4 3-3,0 2-1,-4 2-9,1 4-30,-1-2-29,-6 1-24,-1-2-28,-6-3-34,0-3-38,0 0-42,-3-4-31,0-3-55,-4-3-113,1 0-133,-2-3 41,1-4-51,1-2-75</inkml:trace>
  <inkml:trace contextRef="#ctx0" brushRef="#br0" timeOffset="80540.83">13684 3242 1643,'24'-25'60,"-8"5"15,4 3 38,-2 1 23,-2 7 8,0-2 5,1 2-5,-4 1-11,-3 1 0,4 1-4,-1 2-3,1 2-6,-1-1-7,0 3-8,1 0-7,-1 3-7,1 2-6,-1-1-12,1 4-7,-2-1-2,6 3-10,-9 3-5,4 0-2,-2 2-6,-5 2-3,1 0-6,-7-2-1,0 3-2,-4-1-9,-5 3-3,-2 2-12,-2-1-6,-4-4-6,1 3-5,-4-3-4,0 1-10,3-3 6,-3 0-4,4-2-2,-2-1 3,6-2-3,1 0 7,1-4-1,3-1 6,5-1-5,2 1 2,2-5 5,5 3 7,3-1-1,1 1 23,5-3 13,1 2 10,-1 1 13,8-1 10,-1 6 13,1-1 11,-2 3 2,-1 5 2,-4-3-3,-1 4-6,-5 1-8,-5 3-7,1 2-6,-7 1-7,-4-1-5,-2 4-9,-8-1-19,-2 2-21,-5-4-27,-5 2-31,2-3-36,-6-2-25,4-2-26,-8-3-44,4-3-43,4-2-51,-4-8-108,3-2-201,1-7 23,2-6-198,0-9-255</inkml:trace>
  <inkml:trace contextRef="#ctx0" brushRef="#br0" timeOffset="81100.35">14592 3095 2111,'39'-2'2,"-4"5"12,-14 3 36,-6 2 27,-5 2 20,-1 2 9,-4 0 3,-3 1 5,2 0 0,-4 2-4,0 2-14,-6 0-3,1-2-11,-1 1-13,3-3-3,-4-1-8,0 0 2,0-2-13,1 0 0,-1-3-3,1-1-9,0-5-6,-3-1-3,4-1 1,-2-5-7,-2-1 4,4-6-6,-1 1 0,3-3-7,-2 3 4,5-4-2,0-1-3,5 5 1,-2-3-11,3 3 8,5-1 1,-1 2 5,4 2 13,-2 1 2,6 3 11,-2 0 2,0 5 4,4 3 10,-3 1 0,4 4 1,-2 4 5,1 4 9,-3 4 3,-4-1-9,4 4-7,-4 4-2,-3 1-4,-3 0-3,-7-1-5,0 1-4,-4 2-5,-2 0-4,-4-1-3,-4 2 0,1-4-8,-4 1 4,-2-1-8,-2-2-5,-2-2-6,-4-3-3,0-3-8,2-4-5,1-4-1,-3-1-3,4-5-4,2-6 2,-1-2-3,5-2-3,0-3 5,7 0 1,7-3 1,-2 1-1,10 2 3,0-1 1,10 2-2,-2 1 6,7 6 0,7-1 2,3 3 1,3 8 1,4 1 3,7 9 2,-2 5-1,6 2-1,-5 2-4,-4 1-47,-2 1-38,0 1-45,-7 3-39,4 0-41,5-3-58,-5-3-90,-4-4-157,3-5-62,-3-4 78,3-4-101,-3-3-104</inkml:trace>
  <inkml:trace contextRef="#ctx0" brushRef="#br0" timeOffset="81450.39">15853 3230 1667,'9'-8'-22,"-2"0"26,-1 4 34,-1 1 18,1-4 7,-3-1 19,0 1 16,1 2 12,-4 2 10,0-3 0,0 5 4,3 1-9,-3 0 16,0 0-2,-3 15 0,6-5 5,-3 5 4,3 5-3,5 2-9,-2 8-13,0 2-8,1 4-10,4 3-7,1 4-13,-2 0-3,4 2-17,-1-2-23,-2-1-21,2 0-32,-4-7-20,2-3-24,-5-1-24,1-6-22,-7-3-40,0 0-38,-3-4-55,-7 0-104,-4-8-158,1 0-18,-4-5-107,-2-5-128</inkml:trace>
  <inkml:trace contextRef="#ctx0" brushRef="#br0" timeOffset="81632.23">15453 3582 1729,'-5'-7'25,"10"-1"16,-2-1 39,7 1 31,7 0 16,9 0 19,7-1 14,11-2 3,1 4-22,13-3-15,4 1-10,-1-2-6,-1 1-11,3 2-30,-3-1-33,-12 1-43,-2 1-54,-2 2-63,-5-3-64,-2 0-100,-7 2-241,-3-6 41,-7 3-54,-3-3-46</inkml:trace>
  <inkml:trace contextRef="#ctx0" brushRef="#br0" timeOffset="82162.9">17136 3582 1614,'-3'3'49,"3"-1"13,-3 0 24,0 1 19,-1 2 9,0-2 7,1 2 6,0-1-7,6-1 6,4 2-4,3-2 4,6-2-9,8-2-5,6 1-19,6-6-8,12-1-9,8 0-4,8-4-16,-2 2-2,5-4-6,0 1-41,-4-1-40,1 3-56,-8-2-66,-2-1-85,-14 6-218,-10-4-97,-13 5-113,-8 0-162</inkml:trace>
  <inkml:trace contextRef="#ctx0" brushRef="#br0" timeOffset="84512.5">18183 3089 531,'-3'-7'195,"3"2"-41,0-3-2,0 3-5,-3 1-8,-1-1-10,4 0-3,0 2-8,0 1-6,0 2-10,0 0 14,0 15 3,0 0 3,0 6 6,0 5-6,0 4-5,4 7-6,-1 1-3,-3 5-13,3 7-8,5 0-5,-5 2-6,3-3-12,4 0-6,1 1-4,-5-3-15,7-4-25,1-3-28,-1-8-34,-7-2-41,5-4-45,-3-4-34,3-2-30,0-8-37,-1-2-123,-1-2-135,-1-8-79,1-2-72</inkml:trace>
  <inkml:trace contextRef="#ctx0" brushRef="#br0" timeOffset="85046.13">18420 3177 1632,'11'-13'33,"-2"1"23,3 4 32,6 1 22,-6 2 11,6 3 6,-1-1 5,3 1-7,3 4-8,-2-2-3,-2 5-11,8-2 5,-3 4-17,-1-2 0,4 3-7,-8-1-4,5 2-15,-8 0-5,4 0 2,-3 2-16,-4 1 2,-3 1-5,-2-1-5,-5 1-1,0 1-3,-3 2-3,-3 1-2,-4 0-4,-3 4-3,0-4-4,-7 1-4,4-1-2,-8 1-7,5-3-8,2 0 2,-2-3-9,2 0 3,4-1-5,1-1 0,-2-2-1,5-1-4,0 0 3,2 1 3,1-4 1,6-1-3,3 2 3,1-2 6,0-3 0,3 2 15,6 1 4,5-1 4,-5 3 5,4-3 5,1 5 10,2-1 2,-3 5 2,0-2 1,0 1 3,0 3 2,-3 1 1,-1 2 0,-5-2-3,-2 4 0,-2 0-9,-1 2 0,-6-2-3,-3-1-5,0 0-2,-4 3-2,-6-2-6,-1-3-1,2 2-7,-9-2-4,1-1 3,-3 0-16,0-4-16,-4 0-2,3-3-16,-3 1-8,5-3-14,-2-5-18,4-5-12,4-3-29,2-4-35,4-5-24,4-1-27,6-2-33,6-5-68,0-3-165,4-2-68,-2-2-105,-2 2-142</inkml:trace>
  <inkml:trace contextRef="#ctx0" brushRef="#br0" timeOffset="85405.17">19765 3500 1372</inkml:trace>
  <inkml:trace contextRef="#ctx0" brushRef="#br0" timeOffset="85588.1">19717 3507 1267,'-12'5'-24,"-2"-3"14,4 1 22,-1 0 16,2-1 19,-5 1 14,7-1 20,-2 3 8,-1-3 12,4-2 5,1 3-2,-1-1 7,6 1 18,3 0 11,7-2 2,4-1-2,6 4 0,4-8-2,9 3-9,3-2-6,11 0-12,0-2-16,0 3-7,-1-3-8,4 0-4,0 0-25,-6 2-40,-1-1-43,-3-1-52,-6 0-58,5 0-68,-2-5-63,-7 2-183,3 1-65,0-6-108,1 1-126</inkml:trace>
  <inkml:trace contextRef="#ctx0" brushRef="#br0" timeOffset="86015.95">21078 3159 1760,'4'-7'-24,"-4"2"28,0-3 28,0 4 17,-4-1 12,8 0 7,-4 0-1,0-1-5,-4 5-3,4 1 5,0 0 1,13 12 3,-5-2 5,1 5 0,4 6 6,8 5-3,-1 2-8,6 5-4,4 1-5,0 1-8,0 0-4,4 3-6,-2-3-3,-2 0-7,5 0-14,-5-6-24,-8 0-25,1-5-31,-3-2-30,1-4-33,-4 0-32,0-6-46,-4-5-78,-11-1-118,5-4-174,-3-2-75</inkml:trace>
  <inkml:trace contextRef="#ctx0" brushRef="#br0" timeOffset="86227.39">21374 3135 1470,'-2'-13'-34,"4"5"30,3 2 16,-2 0 27,-1 4 8,-2 2 21,0 0 22,4 14 18,-4 2 14,-4 4 15,-1 7-3,-2 6-5,-7 7-10,0 4-9,5 1-9,-12 0-11,5 3-10,0 0-17,-1-1-27,0-2-33,1-3-35,-1-1-34,-3-4-42,6-7-39,5 0-37,-5-11-63,7 2-127,-6-6-226,0-2-98</inkml:trace>
  <inkml:trace contextRef="#ctx0" brushRef="#br0" timeOffset="86416.19">20854 3447 1695,'11'-12'9,"2"-1"24,7 1 37,1 2 13,9-3 11,6 3 6,4 0-6,7 3-8,9-3-8,1-1-7,6 5-8,1 0-7,3 0-17,2 5-22,-3-7-35,9 8-35,-5-3-29,-4 1-31,8 2-24,-4 0-27,-7-5-55,0 5-394,-12-2-112</inkml:trace>
  <inkml:trace contextRef="#ctx0" brushRef="#br0" timeOffset="87460.38">2920 5379 880,'6'-1'328,"0"-5"-128,3 4-65,2-2-17,3-2-1,0 0-1,2 4-12,8-4-11,-1 0-4,7 0-6,9-1-11,1 0-5,4 2-5,6-3-6,0 1-6,4 2-6,3-2-3,3-2-5,-14 7-15,1-1-21,-7 0-33,-4 3-29,-6 3-44,-3 6-52,-10-4-63,-7 2-148,-7 5-231,-6-2-99</inkml:trace>
  <inkml:trace contextRef="#ctx0" brushRef="#br0" timeOffset="87629.43">2952 5792 1697,'7'7'57,"6"-2"10,7 1 34,4-3 21,10 0 4,5-3-4,8 0-8,7-3-10,9-2-8,4-1-15,3-1-44,-1-1-75,-1-2-88,-2 0-99,1-3-261,-7 0-143,3-8-127</inkml:trace>
  <inkml:trace contextRef="#ctx0" brushRef="#br0" timeOffset="89029.56">6304 5079 1585,'-6'-1'-15,"3"1"34,-4-3-1,0 3 0,3-3 4,1 1 3,3 2 15,0 0 8,7-4 5,0 1 3,3 0 8,6 1 0,1-4 4,10 0-2,0 5-5,-1-4-3,4-1-7,1 1-3,2 1-6,-3-1-5,3 2-1,-6-2-5,0 3-6,-3-4-1,1 5-8,-5-2-10,-5 0-11,0 3-15,-8-2-30,-1 2-15,-6-3-18,0 3-9,0 0-16,-22 0-18,8-1-10,-2 2 0,-5-1-12,-5-1-2,2 2-1,-3-2-290,-3 2 50</inkml:trace>
  <inkml:trace contextRef="#ctx0" brushRef="#br0" timeOffset="89396.95">6488 4992 1107,'-27'3'-30,"0"-1"21,4 4 8,0-5 18,-1 7 15,4 0 7,1-1 8,-5 0 12,7 4 5,1 2 6,-1-1 10,1 3 2,-2 0 3,6 5-1,-2 1 3,4-2 0,-3 3-7,6 4-2,-6-2 0,6-2-2,4 1-3,0 0-1,3-1 4,0-4-1,0 0-1,3 2-3,7-3-2,-1-3 1,5 1 1,-1-4-8,4-1-5,3-1-1,6-1-2,-2-3 9,6 0-1,0 0 2,0 0 2,0-3-14,0 4 14,0-4-7,0 2 2,0 2-10,-3 2 10,0-1 1,-5 4-3,-1-2-4,-1 1-3,-4 2 2,-2 0 4,-4 5 1,-2-2-3,-8-1-5,0 1-3,0-1-5,-2 3-5,-7-1 0,-4 2-8,-4-3-3,-2 2 8,-2 4-6,-6-4-1,0-2-13,-3 0-15,3 1-25,-3-4-23,0 3-27,4-5-23,-1-3-28,0-2-38,4 0-62,3-2-61,0-3-80,7-3-171,0-5-29,5-4-134,5-3-194</inkml:trace>
  <inkml:trace contextRef="#ctx0" brushRef="#br0" timeOffset="90346.54">7528 5150 1931,'-3'0'-26,"3"0"21,-7-3 28,1 3 21,3-2 10,-4 2 18,3-3 13,1 2 9,-1 1 4,1-3-2,0 0-1,0 1-5,3-2-16,3 0-4,3-1 1,1 0-3,7-1 6,-1 4-5,1-3 0,2 3 0,4-1 7,0 6-11,-5-3 0,7 2-6,-4 3-5,4 0-3,-5 3 0,-1-1-8,0 4 0,-2-2-2,-3 4-5,-2-1-3,-2 0 1,-4 3-6,-3 2 0,-3-1-4,-1 2 0,-5 2-9,-2-2 1,-2 1-8,-2-1-5,3-1-1,-6 1-5,3 0-7,-2-4-5,1 1-4,-1-1 8,4 0-3,3-4-12,-2-2 2,4 1 0,1-4 0,4 0 4,3 0 1,3-3 1,1 1 5,2-1-2,4-2 5,4 3 2,-3-3 15,11 3 7,-4-1 9,4 1 11,1 1 8,1 1 13,3 4 5,-5 0 5,1 1 3,1 3-1,-3 1 4,-6 1-2,3 3 0,-6 0-8,3-1-2,-10 1-4,3 3-6,-8-5-5,0 2-4,-4-1 0,-2 4-6,-8-2-5,0-1 0,-2-1-5,-9 4-4,4-5 1,-7 2-2,-2-3-4,-2 0 1,-2 0-4,-1-4-2,7-4-8,-2 0-8,3-4-10,4-3-14,-1-3-7,8-4-10,2 0-21,8-1-5,2-4-19,4 1-28,4-4-33,5-2-38,5 0-45,6-4-56,0 1-131,4-2-193,-5-3 77,1-1-150,1 7-183</inkml:trace>
  <inkml:trace contextRef="#ctx0" brushRef="#br0" timeOffset="90856.17">8772 5145 1656</inkml:trace>
  <inkml:trace contextRef="#ctx0" brushRef="#br0" timeOffset="91033.7">8792 5129 1606,'7'-4'10,"-1"-4"20,2 6 18,-6-4 25,5 1 14,-4 3 1,-3-3-5,4 5-2,-4 0 12,-4 7 6,1 6 7,0 3 2,3 4-3,-4 6 4,2 11-2,-2 1-4,4 3-6,-4 9-11,8 0-9,-4 2-12,0 0-3,4-1-11,2-1-3,0-4-20,3 0-24,2-3-27,-1-6-31,-3-5-35,0 1-35,3-5-44,-4-2-37,1-7-46,-7-2-112,-3-2-120,-1-5-93,-2-1-78</inkml:trace>
  <inkml:trace contextRef="#ctx0" brushRef="#br0" timeOffset="91206.24">8425 5649 1600,'7'-12'25,"4"0"10,1-1 28,9 4 18,6-2 20,6-2 9,7 5-5,2-1-9,9 1-7,9 1-11,3 2-8,7-2-9,1 1-31,-2 2-47,1-1-48,1 2-57,-1 2-58,-7 1-129,0-6-321,-9 4-127</inkml:trace>
  <inkml:trace contextRef="#ctx0" brushRef="#br0" timeOffset="91905.77">10642 5254 1818,'11'-2'22,"-2"0"12,-1 2 21,2 0 22,-3-3 16,-4 3 10,-1 0 4,-2 0 0,5 3-8,-5-3-12,-10 2-6,3 3-7,-3-3-8,0 1-4,-4 2-7,-2-1-5,-2 2-7,6-4-7,-8 7-1,3-6 0,1 1-8,-5 1-2,5-2 1,-1-2-4,-3 2-1,4-3-6,-2-3-4,5 2-1,-4-5 1,4 0-6,4-6-2,-2 0 1,5-1 0,2-1-2,4-1-1,4 0 3,2-3 0,2 1-2,8-1 5,1 3-4,2 0 11,5 5-3,6 0 12,0 3 3,0 2 5,3 2 3,0 6 4,4 2 9,0 2 8,-3 6 2,-5 5-1,1-2 0,-3 7 0,-1 4 1,-5 1-12,-5 2 1,-6 3-5,-3-1-7,-1 4 2,-6-7-5,-3 3-6,-3-2-1,-4 3 1,-5-3-14,-4 0-9,-1-6 3,-3 2-3,-5-3-1,-2-3-11,0-2-2,0-4-1,5-4-6,0-2-2,3-3-1,2-8 1,0-2-3,3-3 1,4-1 4,2-3-3,5-1 3,9-3 3,4 2 0,2 2 3,8-3 5,4 4-1,6 1 2,3 5 0,3 2 8,9 9 7,-1 0-7,8 11 2,6-1 6,-9 5-7,4 3 3,-3 2 2,10 3-22,-11-4-28,-2 3-30,-4-1-36,0-3-45,-3 0-46,-4-4-47,-7-5-59,1-5-149,-4-2-87,-2-2-79,-5-6-120</inkml:trace>
  <inkml:trace contextRef="#ctx0" brushRef="#br0" timeOffset="92364.55">11563 5217 1691,'21'-18'59,"-4"3"3,2 1 18,1 1 33,4 1 27,-1 5 4,0-4-2,1 1-9,-1 2-7,4-1-4,-5 4-7,2 0-7,-3 0-12,-1 2-6,-1 3-10,-2 3-4,3-1-3,-6 3-3,2 3-9,-2 1-6,-5 3-11,1 5 1,1-2-7,-8 4 0,-3-1-7,0 0-2,-3 3 0,0 2-10,-8-1-5,1-1-3,-3 1-9,-4 1-14,0 0-5,1-7-3,3 2 0,-4-3-6,7-3-5,0 2 4,0-7 1,7 2 2,-1-3 2,4-1 3,4-3-3,2 1 6,3-3 7,6 2 9,0-2 9,6 0 16,-1 3 17,3-1 5,4 0 23,0 1 10,-4 2-1,4 0 5,-7 2-3,3 2-3,-3 0 2,-3 2-6,-4 3-6,-6 1-8,-4-2-6,0 5-5,-9-2-4,-1 5-6,-6-4-13,-4 7-21,-10-5-32,-3-2-25,-3 3-29,-10 3-28,6-8-33,-6-3-44,3 0-45,-1 1-63,-1-2-134,8-9-205,3-2 87,1-6-138,8-6-179</inkml:trace>
  <inkml:trace contextRef="#ctx0" brushRef="#br0" timeOffset="92964.11">12924 5046 1919,'41'-6'14,"-11"0"4,-11 1 21,-2 3 27,-7 4 14,-7-2 15,-3 5-2,-3 1 0,-3-1-4,-1 0-7,0 3-10,-3 0-7,-3-4-4,6 4-7,-3-4-10,0 1 1,0 0-4,3 0-8,1-2 1,-1 1-7,1-1 4,-2-1-7,2 1-1,-1-3-2,-2-3-3,1 1 0,-1-1 6,2-1 1,1-1 0,-2-3 0,1 0 0,1-1-2,3 2-1,0-2 4,6 1 4,0 2-4,1-5 1,2 4-2,5 0-4,2 2 6,-1-1 3,6 2 4,2-1 6,-1 5 2,5 2 5,-1 1 6,4 4 2,-3 3 5,2 2-6,-3 4 4,1 6-2,-1 1-1,-6 2-3,0 2-4,-8 1-7,-2 4-3,0-5-7,-11 3 1,1 2-1,-7-1-3,0 1-1,-7-1-6,-3-1-5,-3-3 3,0 1-14,-4-3-2,-3-3-11,0-2-1,0-3-7,0-1-3,-3-3-6,6-5 5,0-2-6,3-6-1,5-2-4,-2-2 3,6-8-7,4 0 7,5-1-1,2-1 3,8-1 4,2 3-1,5-5 10,4 5-1,6 0 5,6 5 9,0-1 0,6 5 10,0 3-1,0 8-3,1 2 3,5 5 0,2 8-1,2 4 1,-3 3-1,-3 0 2,0 0-17,-1 6-23,-6-4-32,0-3-23,-6-3-39,-5-1-39,0-5-41,3 1-30,-9-8-74,4 0-153,-4-5-92,-4-4-116,2-1-163</inkml:trace>
  <inkml:trace contextRef="#ctx0" brushRef="#br0" timeOffset="93197.48">13762 5078 1832,'16'-15'34,"-2"4"0,-5 1 13,1 5 27,1 0 17,-2 5 26,1 5 17,1 4 16,-2 8 5,1 2 3,1 3-5,-5 15-5,0-3-11,1 7-12,0 5-15,0 4-10,-4 1-11,4-5-18,-1 7-45,2-5-39,-2-1-36,-3-7-29,0-3-34,-3 1-27,7-6-23,-7-7-20,0 0-37,-3-2-44,-1-5-94,-2-5-80,0-4-167,-5-1-102</inkml:trace>
  <inkml:trace contextRef="#ctx0" brushRef="#br0" timeOffset="93358.06">13641 5610 1576,'-7'-18'18,"5"3"21,2 3 20,0-3 23,6 5 18,4-1 4,4 4 6,2 1 8,4-2 0,3-1-4,7 2-6,4 2-6,5 0-11,5 0-11,0 0-6,2 0-20,1-2-41,-4 0-49,4-1-62,2 1-65,16-4-104,1 1-142,24 0-267,0 0-171</inkml:trace>
  <inkml:trace contextRef="#ctx0" brushRef="#br0" timeOffset="93867.69">14999 5570 1785,'-7'1'-56,"3"5"32,1 0 35,6-1 27,1-2 17,3 1 18,3-2 23,3 1 8,4-3 9,3 0 4,6 0 4,8-3-14,3 1-2,2-2-11,9-4-6,-2 2-12,1-1-9,2-1-9,2 0-2,-4 1-23,1-3-35,-3 2-43,-2-1-46,-1 2-54,-1-2-49,-1 0-75,-3-2-174,-7 2-213,3-1-152</inkml:trace>
  <inkml:trace contextRef="#ctx0" brushRef="#br0" timeOffset="94141.96">16482 4916 1864,'13'-6'-2,"-5"4"20,1-2 17,-4 8 23,1-2 21,-4 5 20,2 4 12,0 3 4,-2 6 0,-2 3 6,4 7 4,-1 5 3,-3 2-4,5 3-10,-2 3-15,2 4-10,3 1-9,-2-1 0,5 1-30,-2-4-39,1-1-37,4-8-38,-4 3-44,7-8-49,-2-1-53,0-4-60,0-4-128,0-4-124,-5-5-76,-1 0-98</inkml:trace>
  <inkml:trace contextRef="#ctx0" brushRef="#br0" timeOffset="94609.11">17089 5025 1622,'24'-15'51,"-4"2"-1,1 1 13,-2 4 34,-2 1 18,2-1 9,2 1 3,-1 2-5,4 0-3,-5 2-3,1 1 2,7-3-9,-9 5-8,7 0-2,-1 0-6,-2 0-11,-1 2-17,2 3 3,1 0 0,-4 3-11,-1 2-4,-1-4-4,-6 8 0,-5-4-5,4 5-8,-6-3-2,-5 3-3,0 2-10,-5 1 5,-6-3 0,-3 2-7,1 0-1,-4 3-11,1-7-7,0 0-8,2 2-7,-6-2 0,7-4-7,0 3-5,-1-6 7,4 1-4,4-1-3,2-1 7,-2 0 2,8-3-2,2 1 5,3-1-1,3 0 12,3-2 12,4 3 9,0-1 6,-1 1 13,7 2 24,0-1 0,2 4 6,-3 4 2,1-3 5,1 1-4,-3 5-8,-2 0-4,-2-1-6,-8 4 1,2 2-6,-4-3 0,-7 1-5,-3 0-9,-5-1-3,-5 3-30,0-6-33,-4 10-34,-10-7-22,-3 0-42,-3-1-44,-3-3-52,2-4-72,-6-1-177,0-1-138,4-7 87,-1-3-110,7 2-134</inkml:trace>
  <inkml:trace contextRef="#ctx0" brushRef="#br0" timeOffset="94935.24">18607 5277 1800,'0'6'9,"0"-1"20,4-2 17,-4 1 6,0-2 7,0 4 11,2-5 18,6 5 11,4-6 2,6 2-5,5-2-3,7 0-4,3-5-12,10 2-6,5-4-6,8 1-7,8-2-4,-4-4-24,6 3-31,-6 1-38,3-1-51,-6-1-44,3 0-57,-3 1-78,-4-5-182,-6 4-165,-4-3-115</inkml:trace>
  <inkml:trace contextRef="#ctx0" brushRef="#br0" timeOffset="95326.21">20350 4880 1682,'5'-8'-24,"-5"6"21,0-1 28,3 1 11,-3-1 3,0 3 2,0 0 25,14 5 14,-11 3 11,2 1 0,9 3 9,0 8 1,6 1 2,2 4-1,6 5-5,2 3-13,0 2-6,0-3-8,3 3-4,4 0-3,-4-1-10,4-1-10,0 0-16,-7-3-31,3-2-24,-9-6-32,-2-1-27,2-2-31,-4-6-18,-4-1-31,2 1-39,-12-6-67,5-1-103,-8-4-188,0-2-64</inkml:trace>
  <inkml:trace contextRef="#ctx0" brushRef="#br0" timeOffset="95539.62">20791 4940 1498,'-6'-20'20,"2"4"21,1 7 14,-3-2 9,6 4 3,-11 5 9,5 4 8,-1 1 4,-3 7 9,0 4 7,-3 7 5,-4 9-2,0 7-2,-3 3-8,-3 6-7,-5 5-4,6 4-12,-5-2-6,4 2-8,3-10-9,0 3-31,2-4-17,3-3-34,-2-1-34,4-10-37,2 0-31,2-3-24,-4-4-51,-1-6-109,1 0-131,-2-4-98,0-1-47</inkml:trace>
  <inkml:trace contextRef="#ctx0" brushRef="#br0" timeOffset="95721.14">20028 5271 1590,'13'-9'18,"4"-1"19,9 3 24,4-1 11,10 0 2,4 1 3,5 1-3,11-2-6,5-1-14,1 2 3,1-1-7,6-1-13,-3 1-29,0 1-34,0 0-37,13-1-37,-13 1-39,-2-2-88,-2 1-359,1 4-86</inkml:trace>
  <inkml:trace contextRef="#ctx0" brushRef="#br0" timeOffset="96975.4">2643 6909 817,'10'3'304,"-1"0"-122,2-1-76,-4 1-22,2-1 5,4 0-12,-2 1-13,5-1-10,1-2 1,3 4 4,3-4-1,9 0 2,7-4-5,-3 2-5,9-1-6,4 1-2,1 0-5,-4-3-5,4 5-23,-7 0-36,-2 2-39,-4 1-46,-7 1-39,-4 5-76,-10-2-350,-2 1-77</inkml:trace>
  <inkml:trace contextRef="#ctx0" brushRef="#br0" timeOffset="97137.52">2549 7420 1656,'7'2'46,"9"1"6,5-3 16,9 0 10,6-3-3,11-2-10,13-2-4,6 0-7,5-4-14,-2 4-70,11-6-94,-6 6-266,-7-4-172,-7-1-63</inkml:trace>
  <inkml:trace contextRef="#ctx0" brushRef="#br0" timeOffset="101089.45">5971 6970 1280</inkml:trace>
  <inkml:trace contextRef="#ctx0" brushRef="#br0" timeOffset="101222.58">6007 6970 1197,'17'-3'-22,"3"3"3,-3-2 10,6-1 27,7 1 4,-3-1 3,3 0 7,4-1 7,-1 2 5,6-4-3,-9 0 2,4 5-12,-4-1-3,-3-2 1,-1 2-6,-2-1-12,-4 3-10,-4-2-16,5 2-9,-12 0-22,1 0-11,-2 0-12,-5 2-20,-3 1-20,-7-1-66,0 2-148,-6-2 160</inkml:trace>
  <inkml:trace contextRef="#ctx0" brushRef="#br0" timeOffset="101679.93">6097 7004 862,'-13'6'4,"3"-5"9,0 5 10,0-3 9,0 5 14,0-4 10,0 6 7,0-2 11,3 4 6,-2-2 4,2 8 4,0-4-6,0 4 3,1 0 2,3 2-6,3-2-3,-4 4-9,8-7-2,-1 5-4,-1-1 1,5-1-3,1 0-1,2-1-3,-4 1-2,4-3 1,4-3-6,-5 1-2,2-4-1,2 2-5,-3-4 3,0 1-1,0-4-3,4 4 1,-5-3 1,4-2 1,-2 2 0,2-3 0,1-2 4,-1 2-4,0 1-1,1 0-1,2-1 3,1 1-1,0 2-2,-1-3-1,4 3 3,-4 0-9,-2-1 1,3 2-7,-4 0 4,0 0 1,1 2 2,-4 2 4,-4 0 8,1 0-6,-4 0 4,1 3-11,-4 0-3,-7-1-3,0 0 0,-9 1 2,-1 1-3,-3 2-10,-3-4 0,3 3-5,-7-2-2,0-1-16,-3-2-17,3-2-15,1 0-14,3-3-11,-4-2-40,7-3-39,0-3-38,3 0-42,7-5-35,0 1-82,4-4-172,6-1 1,0-3-4,3-4-17</inkml:trace>
  <inkml:trace contextRef="#ctx0" brushRef="#br0" timeOffset="101968.16">7082 6997 1472,'13'-2'20,"0"-1"16,-6 1 22,3-1 20,-4 0 17,2 3 7,-2 0 1,-3 3 6,-3 2 2,3 2 11,-6 5 1,3 5-3,0 0 4,-3 5 0,0 3-6,3 5-7,0 2-6,0 4-6,0 1-13,0-2-8,3 2-9,-3 4-7,6-4-26,1 1-40,-1-4-28,2 2-36,-2-6-43,1-3-46,-1 1-39,2-6-28,-5-3-48,-3 1-119,0-6-114,-3-5-40,-5 4-47</inkml:trace>
  <inkml:trace contextRef="#ctx0" brushRef="#br0" timeOffset="102160.65">6794 7492 1538,'-9'-13'48,"5"4"9,4-1 21,4 2 31,5 1 15,4-1 0,1 0-2,7 1-6,4 2-3,3-2-9,5 0-9,7-1-8,-1 3-9,9-3-2,2 3-31,-4-2-42,2 2-40,1-3-36,-2 3-43,2 0-44,2 0-32,-4 0-51,-4-3-97,0 4-258,1-1-96</inkml:trace>
  <inkml:trace contextRef="#ctx0" brushRef="#br0" timeOffset="102696.25">7918 7204 1702,'0'-4'13,"0"-4"17,0 3 21,0 0 22,0 1 18,0-1 7,3-1 11,5 4 2,-2-3 4,4-1-1,-4 1-1,8 1-5,-1-1 0,1 2-8,2-2-10,-2 5-11,2-3-4,1 3-7,-1 0-4,2 3-2,-2-3-8,1 5-3,-4 0-2,-2 2-5,-2 1 0,1 2-4,-3 2 0,-3 1-6,-1-1-4,-6 1 2,-1-1-2,1 4-7,-8-1-1,2 0-3,-1 2-7,-1-5-7,-2 4-14,3-7-2,0 4-2,0-3-4,4-2-4,-5 2-6,8-6 1,-3 4-1,2-4-1,4 2 5,4 0 4,-1-4 0,3 1 4,1-2 3,3 2 4,3-3 4,1 3 4,-1-1 4,1 3 7,-1-2 9,4 4 5,-4-2 2,0 0-10,4 3 11,-4 1-3,-2-2 4,1 7 0,2-2-10,-4 3-1,-3-2 2,-4 1 2,0-1 0,-6 2-6,0 0 0,-7 0-5,0 0-1,-4 3 0,-2-3 1,-1 0-7,-7 0-9,1 0-1,0-5-2,0 0-12,-1 0-1,-3-2-9,5-6-13,1 0-4,4-4-9,1 2-5,2-5-4,7-3-14,5-1-9,2-3-14,2 0-11,5 0-19,7-3-22,2-1-27,5-4-33,-1 1-62,6-3-121,1 2-256,-1-1-150</inkml:trace>
  <inkml:trace contextRef="#ctx0" brushRef="#br0" timeOffset="102946.07">8593 6897 1849,'19'-2'45,"1"2"21,4 0 34,-6 5 27,10 2 21,4 3 17,3 6-2,-2 1 2,8 3-8,1 5-9,-2 5-13,7 4-12,-4 5-13,4 0-10,-7 3-10,-7 3-5,-3 3-16,-9-3-11,-12 3-23,-4 2-18,-10 0-35,-4 0-33,-18 7-43,-16 18-57,-14-7-59,-13-8-78,-7 0-189,-10-8-92,-16-4 67,-10-6-41,-11-4-45</inkml:trace>
  <inkml:trace contextRef="#ctx0" brushRef="#br0" timeOffset="103322.31">5618 6885 1521,'-4'7'28,"-3"3"24,1 8 24,-1 4 24,-3 8 8,3 6-4,1 1-2,-4 8-8,3 5-5,3 2-12,1 9-5,10 6-6,-3 5-8,9 28-6,10-5-7,1 0-36,9-2-51,7-3-65,12-3-69,-2-7-161,14-5-340,0-5-173</inkml:trace>
  <inkml:trace contextRef="#ctx0" brushRef="#br0" timeOffset="104360.43">10593 6924 1800,'4'3'-26,"-4"-1"1,0 2 13,0-1 25,3 3 21,-3 0 12,-3 0 11,3 2 1,-4 2 3,1 0-4,-1 3-4,1 0-2,-8-1-5,6 0-7,-6 1-1,2 1-2,-5-1-4,1 0-6,0-3 0,-4 2-2,4-2-5,-4-2 0,4-4-3,-4 1 0,4-2-4,-4-3 1,4-3-2,-1-2-2,4-2 0,1-3 1,-2-2-4,4-6 0,1 3-2,6 0 4,0-2 0,3-1-1,4 0 7,2 1 8,8 0 6,1 2-1,1 1 4,4 5 8,4 2-1,3 2 9,-1 5-5,6 5 5,-5 2 3,3 6 4,-1 4 7,-2 3 1,0 5 6,0 5-4,-9 0 0,2 3-1,-9-1 0,-2 2-15,-4 2-4,-8 2-6,-4-1-3,-2 1-6,-4 2 4,-10 0-1,0-1-8,-6-3-6,-6-1-9,2-6-18,-5-1-4,1-3-9,-6-3-4,4-6-9,2-1-4,-2-7-1,6-6-3,0-2-5,3-8-6,3-1-2,1-8 0,7 1 6,-1-4 5,7-2 3,7-2 3,-1 5 7,8-4 15,5 3 10,4 2 9,4 1 9,4 5 5,6 2 11,3 3 3,0 4 4,6 3 3,4 7 1,-1 1 0,9 2-2,-2 5-1,1 2-2,-1 5-4,0 1-4,-2 2-1,-3 2-4,-1 4-16,-1-1-21,-1-2-28,-2-1-41,-3 1-56,-3-8-54,4-1-40,-7-4-78,-1-2-149,1-5-48,0-3-19,-8-5-33</inkml:trace>
  <inkml:trace contextRef="#ctx0" brushRef="#br0" timeOffset="104860.6">11628 7110 1507,'8'-18'71,"2"0"5,1 3 15,2 3 28,0 0 17,0 0 2,7-1 1,-2 0-5,2 0-10,-1 4-11,2 1 3,2 1-1,-4 0-2,5 4-5,-3-2-3,-1 5-8,-1 0-9,2 5-8,-2 2-5,1 1-10,-2 2 1,-6-1-12,-2 6-4,1 1-7,-5-2-3,-3 7-2,-3-4-7,0 1 2,-6 1-8,-4 2 0,0-4-11,-3 2 0,-1-1-17,1 0-11,-4 0-7,1-4-4,-1-1-6,4-1 3,-2 1-3,6-3-6,3-2-1,-4-3 2,5 2 7,3-5 1,2 3 5,2-5-2,3 3 5,1 0 8,1-3 7,3 0 16,3 1 11,-3-1 17,3 4 15,4-2 13,0 6 12,-1-4 2,5 7 5,-2-1 7,-2 0 1,0 2-2,-1 2-2,-2 3-2,-1-3-5,-3 4-11,-3-1-6,-3-2-2,-1 3-8,-6 1-23,-5-1-1,-2 0-6,-6-1-24,-7 1-20,-4-1-29,-3 1-31,-3-3-32,-1 0-22,-2-5-33,-5 0-47,5 0-52,6-8-78,0 0-191,0-2-79,2-9 81,5-4-123,4-7-151</inkml:trace>
  <inkml:trace contextRef="#ctx0" brushRef="#br0" timeOffset="105412.43">12721 6990 1790,'47'-3'4,"-11"3"-4,-6 0 20,-6 3 20,-1-1 16,-7 1 20,-5 1 12,-1 1 13,-4 2 0,0 2-2,-1 0 3,-5-1-8,0 2-7,-8-3-10,5 1-7,-7 2-7,4-3-4,-5-1-7,2 1-4,-4-4-5,-2 2-4,3-2-6,1-2-2,-5-1 0,5-1-7,-1-2 2,2-2-3,-1 0 1,2 0-4,1-3 3,3-2-3,1 2 2,0-1-2,8-1 1,0 2-4,1-1 3,5-3 2,8 5 6,-6 2-1,6 1 2,1 1 10,4 6 1,-2-1 7,3 5 4,-5 4 9,5 2 1,-4 1 3,-1 9 2,2-2 1,-4 3-3,-4 3-6,-7 1-4,1-1-6,-3-2-8,-4 3-1,-4-1-2,-6 3-5,-6 0-2,-1 0 6,-4-6-5,-1 5-5,-5-4-4,-6 2-9,-2-7-10,2-3-9,0 1-5,-1-5 2,1-3-8,6-2-7,-3-7-5,7 2 3,4-7-3,2-1 0,6-1 4,5-4 6,2 2 1,8-1-4,2-2 6,5 2 3,8 1-1,1 0 6,7 4-1,3 2-1,0 2 0,3 5 2,8 2 0,-4 3 1,2 7 4,5 3-5,-1 2-42,-2 6-46,-5-3-55,1 3-70,-1-3-66,-9-3-136,0-1-171,-7-6 54,0-4-92,6 7-130</inkml:trace>
  <inkml:trace contextRef="#ctx0" brushRef="#br0" timeOffset="105770.48">14032 7085 1696,'6'-6'14,"-3"-1"8,1 2 23,-1 0 22,-3 2 8,0 3 26,0 0 15,3 8 10,-3 4 23,0 4 8,3 6 2,-3 3 9,5 3-4,1 6-13,1 2-15,2 9-16,2-2-14,2 1-18,-4 1-14,2-1-16,-1 2-31,4 0-32,-5-2-22,1-9-34,-4 3-35,5-8-40,-8-3-30,1-2-47,-4-2-63,-4-8-128,-2-1-144,-5-3-94,2-2-139</inkml:trace>
  <inkml:trace contextRef="#ctx0" brushRef="#br0" timeOffset="105947">13728 7554 1738,'4'-12'-1,"2"-1"10,-3 1 26,4 2 20,7 0 7,-5 0 9,8 1 5,-1-2 0,8 1-5,0 2-10,2 1-3,4 0-7,4 1-9,9 2-13,1-1-36,5 2-37,1 3-29,1 0-39,9 0-41,-8 0-76,5 0-389,10 0-115</inkml:trace>
  <inkml:trace contextRef="#ctx0" brushRef="#br0" timeOffset="106203.32">15132 7490 1631,'-3'2'19,"3"1"15,0 2 13,3-3 16,-3 0 21,7 1 20,-1 0 14,8-3 4,2 2 6,8-2-2,6-2-6,6-1-12,11 0-7,4 1-15,-2 0-7,8-3-7,-5 2-28,3-2-41,-2 0-44,-3 2-55,-10-1-68,0-4-91,-10 2-220,-7-3-18,-6-1-40,-10 0-35</inkml:trace>
  <inkml:trace contextRef="#ctx0" brushRef="#br0" timeOffset="106747.93">16662 6860 1318,'3'0'3,"2"-2"27,-5 2-4,0 0 15,-8 7 19,5-2 13,-1 4 21,4 7 7,-2-2 16,4 10 6,-2 3 2,4 0-7,-1 9 2,5 0-7,2 3-9,-1 5-10,8-1-10,-1-1-4,2 3-17,2-2-11,-1-4-28,2-1-27,-1-1-36,-7-6-45,4-1-49,-4 0-44,0-5-40,-3-5-135,-6-3-314,-1-2-162</inkml:trace>
  <inkml:trace contextRef="#ctx0" brushRef="#br0" timeOffset="107254.07">17133 6992 1794,'27'-15'-5,"-11"3"8,4 1 25,1 2 24,-5 4 7,1-2 7,-1 1 7,5-1 4,-1 4 5,-4-2 6,8 2-1,-1 1 4,0 2-2,0 0-7,4 2 1,-1 1 3,2 2 5,-6 2-9,2 2-7,-1 3-8,-2 0-5,-5 1-3,-2 1-9,-2 1 0,-1 1-1,-4-2-5,-5 2-7,2 1-7,-8-2 2,-1 3-7,-6-1-3,1 0-13,-3-1-6,-4 0-13,3 1-9,-2-3-6,-1-2-10,-2 1-4,2-1-4,4-1-1,3-3-6,-4-2-1,4 2 5,4 0 3,-1-3 1,7-3 6,0 0 3,0 1 4,7 0 9,-1-1 16,4-2 7,0 3 8,4-1 10,-1 1 12,4 1 12,-1 1 7,0 1 1,1 4 1,-4-2 6,4 1 7,-4 4 7,1-1 5,-7 0-5,0 0-3,-5 5-11,-4-3 0,-1 4-9,-5-1-14,-5 1-4,0-1-3,-8 3-8,-2 0-20,-3-2-13,3-1-38,-5 0-38,6-4-47,-5-3-52,3 3-55,-6-3-119,7-4-188,3-5-1,0-1-91,7-4-136</inkml:trace>
  <inkml:trace contextRef="#ctx0" brushRef="#br0" timeOffset="107483.46">18303 7279 1807,'17'6'41,"-4"-1"2,4 0 17,0-1 20,6 4 5,1-4 5,6 2-4,3-3-1,2 0-12,10-1-8,5-2-5,6 0-7,11 0-17,0-5-39,3 2-50,-3-3-44,2 2-52,-4-1-109,-5-2-239,-4-3-50,-6-3-49</inkml:trace>
  <inkml:trace contextRef="#ctx0" brushRef="#br0" timeOffset="108069.28">19681 6636 1376,'6'12'-11,"1"-6"24,4 5 20,-2 8 26,8 5 21,-1 5 13,5 6 8,2 3 11,3 1-3,1 2-3,3-2-10,11 4-10,-5 2-6,4-5-10,-3 3-4,-1-9-8,1-1-9,-3 0-19,-1-6-24,-6-1-32,-5-4-29,2-2-26,-4-5-24,-4 0-29,2-3-34,-9-4-66,2-1-382,-8-5-113</inkml:trace>
  <inkml:trace contextRef="#ctx0" brushRef="#br0" timeOffset="108298.21">20144 6803 1726,'-3'-11'-3,"0"4"5,0-1 10,0 5 20,3 1 17,0 2 20,-4 7 7,4 0 16,-4 7 4,1 6 11,0 2 4,-7 9-2,3 0 0,-3 7-8,-6 2-3,2 3-18,-2 2-2,-1-3-9,4 0-9,-4-1-16,4-1-18,2-5-28,-2-3-29,0-2-38,6-2-32,-3-6-26,4 0-35,-4-4-29,-1-3-82,5-3-133,-4-4-200,-1-4-105</inkml:trace>
  <inkml:trace contextRef="#ctx0" brushRef="#br0" timeOffset="108494.39">19621 7098 1616,'3'-16'14,"0"1"12,4 5 19,-4 0 18,5 3 7,1 2 16,4-1 7,1 2-3,5 2 9,8-4-6,7 6-9,3-2-10,3 2-4,10 0-9,3 0-4,7-4-7,7 8-10,3-8-20,3 4-17,4-1-26,-5-5-37,8 4-31,0 2-39,10-7-63,1-1-135,-1 0-328,-3 1-153</inkml:trace>
  <inkml:trace contextRef="#ctx0" brushRef="#br0" timeOffset="109713.28">2599 8922 649,'-3'-3'361,"3"3"-122,0 0-83,0 0-20,0 0-1,6-1-19,5 1-19,2-3-20,4 0-1,2 3-9,2-2-8,9-1-6,0 2-5,3-2-7,0 0-9,4 3-16,-2-2-23,1 2-25,-3-4-21,-1 2-31,-4 2-36,2 2-40,-11-2-68,-2 4-342,-7-4-70</inkml:trace>
  <inkml:trace contextRef="#ctx0" brushRef="#br0" timeOffset="109906.27">2620 9210 1703,'-7'8'62,"3"-1"2,1 0 23,3 1 19,3-1 8,1 1 2,3-3 0,5 2-3,6-1 1,5-1-5,6-2-11,5-2-5,6-1-12,5 0-10,10 0-36,-5-4-51,4 1-80,-2-3-101,-2 1-172,1-2-164,-2-3-104,-5 0-133</inkml:trace>
  <inkml:trace contextRef="#ctx0" brushRef="#br0" timeOffset="111966.49">6421 8900 584,'3'-2'97,"4"-2"-23,-4 4-7,-3 0 9,11-2 12,-8 2 2,0 0-1,0-2 0,1 2 11,-4-4-2,3 3 0,-3-2-1,3-2 0,-3 0 0,-3 0-2,3-2 0,-3-3 6,3 0-4,-4-2-1,-2-1-4,-1-3-6,0-1-6,-3 0-6,1-4-5,-5 4-7,4-3-4,-3 6-4,-1-1-4,-2-2-7,-1 5-6,-3 5-3,-3 2-4,0 3-3,-4 2 0,0 5-2,0 2-5,0 6-1,1 2 1,0 5-5,5 0 1,1 1-5,4 5 0,5-3-3,5 2 2,3 0-4,3 2 2,3-3-2,6 8 6,2-3 5,5 2 10,5-4 10,5 3 7,1 3-2,3-7 19,4 5 0,2-4 5,0 1-4,1-1 0,0 1 3,-3-3-5,-4 2-4,0-7-4,-3 5-7,-5-4-2,-5 3-2,0-2-5,-7-2-4,-7 4-5,0-5 1,-6 1-6,-3 1-4,-5-5 4,-5 0-7,-1 1-1,-6-5-5,-4-1 2,1-4-2,-4 1-6,3-5 1,-3-3 0,3-5-3,0-5-1,0-6-10,1-2-4,6-4-10,0-2-8,10 0-3,4 0-3,2-1 2,4-3-7,7 0-6,3 1-12,3-3-22,4 3-24,6-1-30,1 1-37,9 0-44,4 1-36,2-1-73,-2 2-138,7 2-74,-1 1-68,1 4-107</inkml:trace>
  <inkml:trace contextRef="#ctx0" brushRef="#br0" timeOffset="112731.97">7622 9022 1650,'13'0'31,"-3"0"9,0 0-6,0 0 13,0 0 17,0 0 1,-3 0 0,-1 0 9,1 0 6,-2 2 3,0 1-1,-1 0 2,-4-1-8,0 2-5,-4 2-6,-1 0-11,0-1 1,-2-1-7,-6 4-7,0-4-4,0 2-4,-8-1 3,1 0-11,1-3 3,-2-2-4,-2 3-6,0-6 0,-4 1 0,7-1-3,0-4 3,0 0-8,3-5 2,4-2-5,7 2 1,-2-1-1,5-2-2,3 3-1,7 0 3,0-5 4,3 5 8,7 3 4,-1-1 6,4 2 4,-4 4 5,8 4 3,-4 0 2,7 1 13,-1 5 1,1 4-7,0-1-2,-1 7 10,1 2-4,-3 1 0,-3 1 0,4 5-5,-5 1-11,-5 0 2,3 5-10,-6-1 2,-1 0-6,-4 3 0,-4-2-5,-3 5 9,-6-4-8,0 1-7,-5-1 3,-6 0 6,1-2-10,-3-2-3,-6-2-1,2-2-3,-3-2-1,-4-2 6,3-3-9,-8-5-1,10-5-4,-2-5-5,4 1 0,-3-8 1,2-5 4,4-2-10,3-4 8,4-2-3,3 1 6,7 0 2,3-1-8,3 0 4,7 1 2,3 0-4,7 5 1,0-2 6,7 5 7,0 1 0,6 5 9,0 6 5,1 2-5,2 4 7,1 8-8,3 2 0,3 3 3,-2 7-9,-5-2-17,4 3-44,-4-3-34,2 1-48,-11-6-54,-2-1-70,2-6-67,-10-3-181,3-2-63,-6-6 48,-5-1-66,5-1-84</inkml:trace>
  <inkml:trace contextRef="#ctx0" brushRef="#br0" timeOffset="113221.49">8875 9144 1383</inkml:trace>
  <inkml:trace contextRef="#ctx0" brushRef="#br0" timeOffset="113686.23">8845 9143 1222,'-16'0'-11,"0"0"10,5 0 18,-2 0 25,-1-3 19,1 0 15,0 3 7,-2-2 4,7-2-7,4-2 1,4-2 7,4-2 7,2 2 7,4-1 9,3-1 2,4 2 5,3-2-2,1 5-8,0-2-6,7 5 1,-1-2 0,3 4-2,-4 4-4,4 1-7,0 2 3,-3 2-5,0 2-7,0 1-6,0 6-5,-11-3-4,1 3-15,-1-1-9,-5 0 1,-5 4-4,-2-1-7,-4-3-2,0 3-4,-7 0-7,1-2-7,-5-1-13,1 0-8,1 0-4,-2-1-5,1-4 0,1 1-2,1-4-2,2 2 1,-1-5-3,1 0-7,6 0 3,-3-4 9,6 1 2,-3-3-6,6 0 8,1 0 3,2-3-3,2 1 1,2 2 11,4-4 13,2 4 8,-1 0 9,5 4 6,1-4 6,-2 5 2,5-1 19,-3 4 8,2-1 4,-2 6 4,2 1 17,-6 1-3,1 3-2,-9 0 0,2 1-3,-1 1-7,-6 4-9,-4-2-5,-3-2-9,-7 3-5,1-1-2,-4 0-7,0 4-7,-10-5-10,0 2-12,-4-3-23,1 0-25,-3-5-30,-1 0-39,0-5-35,4-2-36,-1-6-44,2 1-50,5-8-51,-1-3-110,5-9-173,4-3 32,-2-10-122,8-3-187</inkml:trace>
  <inkml:trace contextRef="#ctx0" brushRef="#br0" timeOffset="114280.64">10099 9019 1857,'21'0'-35,"-8"0"32,-3 3 31,-3 2 25,-1 0 12,-6-1 12,0 4 5,-3 1 5,-3 0-3,-2-2-6,-2 6-5,-2-3-7,-2 0-7,-6-1-7,3 3-7,-3-4-3,4 1-4,-5-2-4,2-4-2,2 2-3,0-3 2,0 1-9,0-6-4,4 1 1,0-3-5,0-1 1,3-3-2,3 2-2,3-4 0,1-1-4,6 4-1,1-4-1,3 2 1,3 0-2,-1 2 1,5-1 1,-1 0 3,7 5 11,1 1 16,-2 3 15,8 3 6,0 1 6,0 5 14,-4-1-5,7 4-3,-4 2 5,4 3-9,-6 3-1,-1 4-5,1 0-1,-5 1-9,-2 2-2,-4 1-1,-5 3-10,-2 1 1,-3-6-4,-6 3-4,0 3-2,-8-1-1,-2-2-3,-4-1-6,1-1-8,-4-2-13,-4-2-9,-2-2-9,0-5-10,-1-1-3,0-5 3,0-2-9,0-8-3,4 0 1,3-6 3,0-6 2,4 0 2,2-3 0,4-3 3,7 0 5,6 4-1,0-3 8,4-3 1,7 4 9,2 1-1,1 5 8,6 0 6,0 3 5,4-1 8,3 8 2,0 0-1,3 3-2,7 5 1,1 1 5,-1 6-7,4 0 1,2 9-3,1-5-1,-1 3-6,1 0-16,-7 2-23,0-2-30,-7-5-36,4 1-33,-5-3-47,3 0-49,-5-5-68,-4-3-151,4-2-82,-3-2-60,-5-3-91</inkml:trace>
  <inkml:trace contextRef="#ctx0" brushRef="#br0" timeOffset="114630.8">11620 8990 1638,'11'-8'-7,"-6"4"16,3-1 20,-2 1 16,1-1 10,-3 1 9,-1 1 14,-1-2 10,2 2 7,-4 1 4,4-1 1,-4 1-2,0 2-5,2-2-1,-2 2-6,0 0 5,0 12 4,-2 0 14,2 5 4,-4 4-6,8 1 7,-4 7 5,6 5-13,-3 2-19,5 3-7,-3 6-17,5 3 3,-3-1-3,4 1-10,-5-1-11,4 0-14,1-2-34,-5-7-16,1-3-25,-5-3-26,2-4-28,-4-2-41,0-5-33,-4 2-33,-1-5-58,-2-3-120,-4-2-134,-2-7 23,-4 0-32,-2-9-33</inkml:trace>
  <inkml:trace contextRef="#ctx0" brushRef="#br0" timeOffset="114801.11">11267 9480 1565,'0'-6'39,"3"-1"11,1 2 24,2 0 14,8-2 16,5 0 14,5 1 4,6-3 7,10-2-5,4 1-11,8-3-8,8 1-14,0-1-8,4 1-6,0-1-37,-4-1-49,0-1-59,-1 2-62,1-2-71,-6-3-166,-4 4-144,-4-1-46,-8-3-58</inkml:trace>
  <inkml:trace contextRef="#ctx0" brushRef="#br0" timeOffset="115348.65">12621 9411 1442,'6'6'-84,"1"0"103,-1-1 19,-2-2 3,3 1 3,-4 1 16,0-1 8,0 2 11,2-4 4,-2 1 17,-1 2 8,5 0 4,0-1 7,7 1 0,2 1-2,7-4 2,8-2-7,5 3-6,11-3-9,2-3-10,12-2-9,6 0-10,3 2-3,3-4-7,1 2-13,2 0-16,6-4-39,-14 1-48,-2 4-55,-1-4-64,-5 2-99,-4-4-250,-12 0 17,-8-2-56,-3 2-66</inkml:trace>
  <inkml:trace contextRef="#ctx0" brushRef="#br0" timeOffset="115967.99">14288 8886 1467,'7'0'-7,"-4"0"46,4 0 7,-7 0 6,0 0 13,7 0 18,-4 4 9,-3-2 2,0-2-1,3 6 10,-3 2 16,0 1 2,3 6 1,-3 2 13,4 5 12,-1 6-8,1 2 2,-1 5-8,1 2-16,2 4-17,0-1 0,5 7-18,-4 1-7,2-1-8,1-1-13,1-3-18,-2 1-24,5-5-43,-4-6-39,0-3-46,-4-6-42,5-3-50,-3-6-66,3-5-199,0-2-84,-3-4-103,0-4-156</inkml:trace>
  <inkml:trace contextRef="#ctx0" brushRef="#br0" timeOffset="116475.93">14885 8990 1793,'24'-12'28,"-5"1"9,2 4 15,-5-4 28,4 4 10,-3 2 4,-1-2 2,5 2 4,-5-1-1,7-1-2,-2 5 5,-1-1-2,0 2 3,3 1-2,1 0-11,-2 0 2,5 4-7,-3-2-1,-1 4-9,-2-2 1,-2 1-5,-2 5-10,-4 0-3,-2 0-4,-5 2-8,-3 4-3,-3-4-6,0 3-2,-3 3-9,-3 0-6,-5-1 1,-2 0-9,2 0-3,-5 1-14,2-3-14,-2 3-1,2-6-7,1 0-4,4-1-4,-2-2-4,5 3-2,-4-6 2,7 0 6,-1 1 4,4-5 0,0 1 4,7-1-1,-1 1 9,4-3 7,4 0 12,-1 2 4,4-2 8,-1 3 12,1-1 6,4 0 11,4 3 3,-4 3 13,1-1-6,3 2 5,-6 3 1,2 0 2,-4 1 1,-4 1 5,3 4-5,-7 0 0,-1-1-5,-6 0-4,2 3-5,-8 1-4,2-4-4,-8 3-5,-4 0-4,-2-2-10,-4 4-23,-4-5-23,-3 3-28,5-4-30,-8-1-21,3-3-35,-3 0-51,3-4-50,4-3-62,-1 0-167,5-5-135,2-5 61,4-2-79,2-1-121</inkml:trace>
  <inkml:trace contextRef="#ctx0" brushRef="#br0" timeOffset="116752.6">16326 9273 1714,'10'5'4,"-3"-2"8,2 1 22,-2-2 24,4 1 13,-5 1 18,1-1 15,2 2 11,5-2 4,-1-1 1,7 1 2,4-3-12,6 0-6,6 0-3,12-3-13,-2 1-12,16-6-6,5 4-5,7-7-28,10 4-34,-1-8-54,0 2-62,1 3-53,3-5-60,-8 0-154,5 0-138,-7-3-82,-1-1-98</inkml:trace>
  <inkml:trace contextRef="#ctx0" brushRef="#br0" timeOffset="117182.45">18180 8655 1554,'-3'2'-29,"3"-2"47,3 4 8,-3 2-5,0-4 2,0 2 19,0 1 20,3 2 12,5 1 6,1 4 16,1 3 6,4 5 5,2 2 0,4 3-5,1 3-5,9 4-6,0 3-5,-4 1-11,3-2-5,6 4-9,-5-6-8,2 6-2,-2-6-2,4 1-2,-4-1-11,4-4-11,-8-3-33,-2-3-32,-2-2-36,2-3-34,-7-1-36,-1-1-30,-2-5-53,-7-1-111,-1-4-111,-6 1-76,0-6-32</inkml:trace>
  <inkml:trace contextRef="#ctx0" brushRef="#br0" timeOffset="117413.83">18551 8857 1436,'0'-10'42,"2"0"-2,-2 5 11,-2 1 10,2 1 9,0 1 14,0 2 20,0 0 5,-9 9 10,7 2 5,-1 1-1,-1 7 0,-2 5 1,0 0 11,-5 9-8,1 2-14,-3-1-13,0 7-6,2 1-10,-2 3-13,3-3-5,3 4-20,0-5-20,1-5-30,3 4-38,-4-5-38,1-2-40,3-6-25,-2-2-41,1-2-67,-4-5-125,-2-1-132,3-5-87,-6-4-96</inkml:trace>
  <inkml:trace contextRef="#ctx0" brushRef="#br0" timeOffset="117596.34">18050 9157 1694,'20'-14'2,"4"2"31,2 0 29,1 4 17,3-1 5,3 1 0,8 1-4,0 2-5,8 0-9,-3 3-5,7-1-7,-2 0-8,5 3-25,0-1-36,1 1-36,13-3-43,4 3-51,-1-3-95,4-2-405,7 1-142</inkml:trace>
  <inkml:trace contextRef="#ctx0" brushRef="#br0" timeOffset="119860.06">2590 10718 637,'-4'-3'268,"-3"3"-91,0-2-24,-2 2-35,2 0-1,-3 0 2,0-3-11,3 3-7,-6 0 3,3 0 3,0 0 2,3 0-6,0 0-6,1 0-8,6 0-5,-7 0 0,7 0-3,0 0 0,20 0-7,-3 0-6,3-3-8,10 1-6,4-2-3,2 3-8,4-5-4,7 4-4,-4-1-3,4-1-9,-1 1-11,-3-2-27,-3 2-28,-6 1-40,-4 2-29,0 2-31,-6 4-47,-8-1-108,-2-1-192,-8 1-141,-6 2-128</inkml:trace>
  <inkml:trace contextRef="#ctx0" brushRef="#br0" timeOffset="120026.61">2533 11155 1765,'-4'10'55,"1"0"-3,6-5 21,4 2 15,3-2 8,10-3-5,7 1-3,9 0-7,8-1-10,9-4-7,10-1-26,5-2-67,7 3-102,-5-3-271,-6-3-111,-4-1 7,-4-4-11</inkml:trace>
  <inkml:trace contextRef="#ctx0" brushRef="#br0" timeOffset="125319.34">9116 10237 335,'0'0'52,"0"0"-13,0 0-10,0 0-9,0 0 9,0 0-6,0 0-6,0 0-3,0 0 5,0 0 1,-6 0-7,6 0 5,0 0-1,0 0-1,0 0-3,0 0 5,0 0-5,0 0 0,0 0 1,0 0 2,0 0 8,0 0-17,9 2-204</inkml:trace>
  <inkml:trace contextRef="#ctx0" brushRef="#br0" timeOffset="127380.25">9126 10248 639,'6'2'40,"-3"-1"-3,-3 4 4,5-4-8,-2-1 3,-3 3-1,3 0 3,-3-1-4,0-2-4,0 3 1,0-3-2,-3 1-3,3-1-1,0 3-1,0-3-8,-3 3 6,3-3 1,-5 0-6,5 0-1,0 0 2,-3 2 8,3 1-8,0-3 0,0 0 2,0 0 2,0 0 1,-6 0-4,6 2-4,0-2 2,0 0-1,0 0 2,-10-2-8,7 4 10,3-2-7,0 0 5,-8 0-5,5-2 5,3 2-7,0 0 5,-6 0 3,6 0-5,0 0 0,0 0 1,-7 0-2,7 0 5,0 0-1,0 0-1,0 0 2,-6 0 2,6 0 1,0 0 2,0 0-2,-8 0-4,8 0 0,-6 0-1,6 0 1,-7 0-3,7 0 3,-6 0-3,6 0 4,-6 0-2,1 0 2,5 0 1,0 0 1,0 0 2,0 0-3,0 0 3,-6 0 5,6 0-4,0 0 0,-7 0 0,7 0 4,0 0-3,-3 2 2,3-2 0,0 0-1,-6 0-1,6 0-2,0 0 1,0 0-1,0 0-2,0 0 0,0 3 0,0-3-2,0 0 0,0 0-1,0 0 1,0 0-1,0 0 2,0 0 0,0 0 2,-8 0-2,8 0-1,0 0 0,0 0-1,0 0 1,0 0-2,0 0-3,0 0 1,0 0 5,0 0-6,0 0 1,0 0-1,0 0 2,0 0-3,0 0 0,0 0 1,0 0-2,8 2-1,-8-2 3,0 0 0,6 0 2,-6 0 2,7 0 1,-4 0 7,8 3-3,-5-3 0,0 2 4,4-2-1,4 2 6,-4-2 0,4 3 0,-2-3-2,-2 2 2,7-2 1,-4 3 0,1 0-2,2-3 0,-2 2-1,2-2-5,1 3 2,-4-1-7,4-2 0,-1 2 2,2-2-3,-2 3 0,1-3-3,0 2-1,2 2-1,-2-4 2,0 2-6,3-2 3,0 1-3,-4-1 2,5 4 1,-5-4-6,4 2 5,-3 1-3,3-3-3,-3 3 2,2-3-1,-3 2-3,6 1 2,-6-2 0,4-1 2,-4 3-2,0 0-4,5-3 2,-4 0-1,3 2 1,-4-2-1,5 3 4,-5-3-7,3 0 4,2 2-2,-4-2 1,0 0 4,3 3-4,-1-3-5,-2 0 7,4 0-5,-2 2-1,-2-2 8,3 0-7,0 0-1,0 0 6,0 0-4,0 0 0,1 0 0,-2 0 0,1 0 1,4 0 2,-5 0-2,5 0-1,-4 0 1,4 0-2,-5-2 7,1 2-10,1 0 6,-2 0-3,1 0 5,1 0-4,-5-3 0,4 3-1,1 0 3,-5 0 1,4 0-1,-1 0 1,2-2-2,-1 2-1,-1 0 2,5-3-5,-5 3 4,6 0-2,-6-2 7,5 2-4,-2-3-4,-2 0 0,4 3 2,-3-1 1,2-2-1,-1 1 0,-1-1 0,3 3-1,-1-3 3,-3 1-2,0-3 1,3 3-2,-3 2 1,7-6-1,-4 3-1,-2-1 3,1 1 0,-1 1-2,2-1-2,-3-2 4,3 0-4,-2 3 4,-5-1-2,4-2 1,0 0-1,-3 3 4,0-1-3,-1-1 5,1 1-6,0-2 2,-1 2-1,-3 2 1,4-4-1,0 2 1,-4-1-3,0 2-4,4-1 6,-4 1 3,1-3-5,-1 3 2,4-1-1,-4 0 5,1 1-8,-1-1 3,1-1 3,-1 4 1,-2-5-5,1 5 3,1-5-3,1 2 0,-1 1 2,-5-1 4,7 0-5,-2 2 4,0-2-2,1 1 0,-3-1 2,2-1-6,0-1 1,-4 4 3,5-1-3,-3-2 1,-2 2 1,1-1-3,1 1 2,-1 0 0,-1-1 4,-3 3-2,5-2 1,-4-1 1,-1 0-4,5 1 4,-5-1 1,1 1-7,2 0 3,-1 2-2,2-5 2,-1 2-2,-3 1 4,5-1-2,-4 3-1,3-2 9,-3-1-2,-1 0-1,4 2-3,-3-2 3,-1 1 8,-2 2-2,3-3-2,-4 0 0,3 3-7,-2-1 9,-1 1 0,0-5-4,4 5 1,-7 0-3,4 0 1,-1-1-1,-3 1 3,6 0 0,-6 0-5,4-2 9,-4 2-1,3 0-3,-3 0 2,0 0 1,3-4-7,1 4 2,-4 0 6,0 0-8,0 0 2,0 0-1,0 0 4,0 0 1,0 0-6,4-2 5,-4 2 0,0 0 0,0 0-3,0-3 2,0 3 2,0 0-7,0 0 5,0 0-1,0 0-3,0 0 3,0 0-5,0 0 3,0 0-4,0 0 2,0 0 0,0 0-1,3-2 1,-3 0 0,0 2 1,0 0-2,3-3 1,-3 3-3,0 0 2,0 0-3,3-2 0,-3 2 7,0 0-6,0-3 2,0 3-4,0 0 3,0 0 1,0 0-2,3-3 0,1 3 4,-4 0 3,0 0-2,0-2 3,0 2 1,0 0 4,0 0-3,0 0-4,0 0 3,0 0 2,0 0-2,0 0 0,0 0 0,6 0 6,-6-3-6,0 3 3,0 0 1,0 0-3,0 0-3,0 0 1,0 0 8,0 0-11,0 0 1,0 0 0,0 0 0,0 0 0,0 0-3,0 0 0,0 0-2,0 0 4,0 0-4,0 0 0,0 0 3,0 0 1,0 0 1,0 0-4,0 0 0,0 0-2,0 0-1,0 0 1,0 0 1,0 0-2,0 0 4,0 0-4,0 0 9,0 0-9,0 0 1,0 0-1,0 0 6,0 0-4,0 0-5,0 0 5,-6 5-1,6-5 0,0 0-1,0 0 4,0 0-2,0 0 11,0 0-16,0 0 3,0 0-2,0 0 2,0 0 0,0 0-2,0 0-11,0 0-22,0 0-21,0 0-35,0 0-29,0 0-24,0 0-28,-4-5-25,1 3-21,3 0-19,0 2-8,-3-10-51,3 7-106,-3-2-102,-4-2-44,3-1-52</inkml:trace>
  <inkml:trace contextRef="#ctx0" brushRef="#br0" timeOffset="131089.9">5564 10917 1407,'4'-10'-58,"2"2"9,-3 1 19,4 2 18,0-2 6,-4-1 21,1 1 14,2 2 10,-6 0 11,3-2 10,0 1 2,1-1 4,0 2 1,-4-6 3,0 4 0,0 0 0,0-1 2,-4-1-3,0 1-1,1 1-4,-3-4-3,-1 4-2,-3-1-4,-3 1-2,0-1-3,-1 1-5,-10 1-4,2 2-3,-5 2-5,0-1-1,-6 3-1,3 3-4,-8 2-4,2-1-1,-4 6-4,7 2 2,0 1 2,3 5-4,3 0 5,0 1-1,7 4-1,7-3 2,9 0 3,1 2 1,10 0 1,6 3 6,4 3 4,10 0 5,3-1 7,6 3-1,1-2-2,-1 2 5,5-1-2,-5-4-3,-2 3-6,-1 0 3,-6-3-6,-4-3 0,-3 0-1,-3-1-2,-4-1-7,-6 0 2,-4 0-2,-3-2-5,-3-4-5,-4 4 3,-6-4-4,0-2-1,-4 2-5,-4-7-5,-1 1 0,-2-3 0,1-7 8,-4-1-11,3-2-4,2-5-3,-2-5-10,4-5-2,7-5 0,2-4 4,8 5-2,6-3 5,8-6 0,2 1-2,7 2 3,7 0-1,0-2-8,6 3-28,3 5-20,-2-3-30,2 3-37,-3 7-43,5 0-49,-5 2-63,4 0-140,-7 2-93,-5 3-59,5 2-79</inkml:trace>
  <inkml:trace contextRef="#ctx0" brushRef="#br0" timeOffset="131678.31">6291 10880 1522,'20'-3'36,"0"3"9,-3-2 10,-1 4 22,-2-4 9,-1 2-1,-3 0 0,0 2 4,-3 1 0,-4-1 0,-6 3-4,3 2-2,-7-2-1,4 1-6,-7 1-5,3 0-4,-3-1 0,0 1-6,0-1-3,-3 0-8,-1 0-2,1-1-4,-1 0 1,2 0-4,-2-3-2,1-2-2,3 0-3,-4 0-5,5-2-3,2-3-6,0-3-2,3 0 3,1-1-4,3-1-4,3-1 0,5-1-2,2 4 4,2-1 2,6-1 6,1 0 13,4 5 2,4 0 3,0 0 4,3 5 10,0 0 4,0 1 9,-3 5 2,3 2-12,-3 2 4,3 2 1,-3 3 5,-8 0-4,-2 8-5,-4-3 2,-2 2-7,-5 1-7,1 2-7,-11 2 1,1-2-5,-9 5-7,1 0 1,-8-3-4,1 1-3,-9 1-3,-3-5-5,3-2-4,-3-2-12,0 1 7,4-9-1,-1 0-3,0-5-5,1-4-3,6-3-3,-4-5-4,4-5 2,4 3 0,3-5 0,2-1 1,5 2 2,3-1-1,6 0 9,0 2 4,7-1 5,7 5 16,3 3 9,3 0 12,7 3 0,0 6 13,10 3 2,-3 1-9,3 8-5,7-1-4,-1 6-5,1 2-5,-1-1-24,1 5-38,-4-3-40,8 6-50,-9-3-51,-4-2-70,2 4-96,-13-7-188,-1-6-157,-9-9 111,0-1-239,-4-8-295</inkml:trace>
  <inkml:trace contextRef="#ctx0" brushRef="#br0" timeOffset="144774.79">8155 10842 282,'-3'-3'-96</inkml:trace>
  <inkml:trace contextRef="#ctx0" brushRef="#br0" timeOffset="145006.17">8152 10839 297,'3'-4'140,"-3"4"-25,0-3-9,0 3-3,-3-2-5,3-1 5,0 3 1,-6-3 0,2 1 0,-3 2-2,7 0-4,-13 2 0,6 1-1,-3 2 5,0 2 4,0 5 5,-4 5 5,2 2 2,-6 6-1,6 6 3,-1 6 1,-4 5 1,4 5-8,-2 1-9,3 3-1,1 3-4,4 1-10,5 5-8,-2-3-6,4 0-11,6 4-9,4-6 0,1-1-11,8 1-9,-1-6-22,2-3-23,-1-7-30,5-3-33,-4-10-36,3-1-39,-3-4-42,1-6-35,-2-6-57,-2-4-139,-4-2-87,-2-6-54,-2-4-63</inkml:trace>
  <inkml:trace contextRef="#ctx0" brushRef="#br0" timeOffset="145656.85">8309 11252 1448,'3'-9'-12,"0"-2"17,1 4 11,-1-1 16,1 1 8,-1-3 9,0 0 7,0 2 10,4 1 11,-4-5 7,4 4 6,0-3 1,-1 2 2,4-4-4,4 6 7,-4-3 2,7-1 3,-1 5-1,1-2 0,2 0 4,5 3-1,0 0-1,-4 3-9,-1-1-3,5 1-12,-4-1 4,-5 3-10,7 0-3,-5 5-4,-4-2-1,0 4-11,-3 1 0,-3 2 0,-1 5-7,-4-3-3,-2 3-9,-2 0 4,-4 0-8,-5 3-1,0 1-2,-1-1-2,-6 0-10,3-1-5,-2-2-4,1 3-4,-1-4-5,4-1 1,-1-2-1,4-2 0,1 1-2,1-3-2,2 1-12,-1-3 2,4 0 2,3-3-1,0-2 8,3 3-7,4-3 9,-7 0-3,9-3-1,5 3 3,-4 0 4,4 0-2,2 3 1,-2-1 10,4 1 1,4 5 8,-2 0 12,3 1-3,-3 4 1,3-1 1,-3 3 1,-3 3 1,-1-1-1,-2 3 0,-4-2-3,0 4-2,-6 1-1,-2-1 3,-4 1-4,-2-1-5,-6 0 6,0 1-7,-7 3-4,-3-4-2,-3-2-3,-4-4 0,-1 1-5,-2-2-11,9-6-3,-9-1-6,3-6-6,3 1-9,1-6-12,2-2-3,-1-2-2,5-3 5,7-2-4,-1-5 1,8 5-5,0-2-9,6 1-14,5-2-12,4 2-19,1-1-29,8 1-35,-1 0-34,7 4-39,-8-4-83,8 6-146,-3-3-43,2-3 11,1 3-13</inkml:trace>
  <inkml:trace contextRef="#ctx0" brushRef="#br0" timeOffset="145804.96">9402 11119 1265</inkml:trace>
  <inkml:trace contextRef="#ctx0" brushRef="#br0" timeOffset="145972.76">9429 11102 1389,'10'-8'65,"1"4"4,-5-1 30,4 2 23,0 3 11,0 0 6,-4 8 3,1-1 16,0 8-4,0 3 10,-4 7-12,0 0-9,-3 2-8,3 9-9,-3 1-16,0 2-2,0 4-15,0 0-9,0-1-11,0 1-16,0 2-21,0-3-31,4 2-27,-4-5-29,0-2-29,0-2-26,-4-4-34,1-7-41,0 1-45,-3-5-36,-5-2-99,-2-6-119,3-2-148,-4-7-127</inkml:trace>
  <inkml:trace contextRef="#ctx0" brushRef="#br0" timeOffset="146003.67">9189 11547 1524</inkml:trace>
  <inkml:trace contextRef="#ctx0" brushRef="#br0" timeOffset="146159.28">9213 11520 1623,'12'-13'68,"6"3"15,-1 0 15,2 0 5,5 4-5,-1-5-7,4 2-11,-1 5-7,4-1-8,0 0-7,0 0-13,0 0-31,3 0-35,-3 0-37,4 0-36,0 3-40,2-8-64,-4 0-131,6 2-238,-6-2-67</inkml:trace>
  <inkml:trace contextRef="#ctx0" brushRef="#br0" timeOffset="146689.87">10180 11175 1474,'10'0'25,"-4"-3"13,1 3 13,-3 0 13,2 3 16,-3-1 11,-3-2 8,0 5 5,0-2 3,-3 2 2,3-1-2,-6 2-5,2 1-9,-3-2-11,1 2-4,-1-1-7,-3 1-8,3-1-6,-3-1-6,1-1-2,-2-1-5,1-1-7,1-2 0,-2-2-4,1 2 0,1-6-1,2 0-2,0-2-7,0-3 1,4 2-3,0-4-4,-1 3-2,8-2 9,-1 2-1,3-4 6,5 5 2,-1-1 0,-1 0-2,9 3 13,-6-1 11,9 3-2,-2 3 1,2 2 11,-1 0 9,3 5 5,-3 5 15,3 2-9,1 3-1,-5 6-3,5 1-2,-10 3-3,-1 3-10,1-1-4,-8 2-4,-6 2-6,0-1-5,0 5-3,-6 2-5,-5-1-3,1 1-4,-4-2-4,1-3-11,-4-2-3,1 3-10,-4-6-5,0-2-2,-3-2-7,3-3 1,-4-8-5,5 1-6,-5-6-5,0-5-10,1-2-3,4-8-4,-2-1-3,5-6 0,2 0 7,4-7-3,4 2 5,6 0 4,0 0 5,6-1 6,4 4 10,4 0 0,2 4 16,5 1 9,2 5 2,0 4 8,0 3 9,7 3-1,0 4 4,4 5-5,-1 1-2,0 4 2,0 4-6,8 1-2,-8 0-8,1-3-8,-8 2-18,3-3-14,-1-1-31,-5-4-22,0-1-14,-7 2-14,5-8-19,-4-3-43,-4-3-43,4-3-39,0-2-44,-12-4-113,9-7-149,-8-4 19,-2-5-34,-4-5-73</inkml:trace>
  <inkml:trace contextRef="#ctx0" brushRef="#br0" timeOffset="146908.28">10716 11030 1558,'11'-8'46,"-6"5"26,9 3 37,-3 0 40,4 6 31,5 1 26,1 3 5,2 5 22,1 3 13,3 4-13,-1 3-6,4 4-10,0 10-13,-3 1-12,3 10-21,-3 2-11,-4 4-14,-6 1-19,-4-5-11,-6 3-17,-10 0-32,-5 2-34,-4 6-50,-9-5-49,2 3-62,-11-6-61,-8 1-90,2-5-97,-11-4-223,-3-2-45,-7-2 93,3-11-182,-1 0-223</inkml:trace>
  <inkml:trace contextRef="#ctx0" brushRef="#br0" timeOffset="147434.41">12001 11577 1887,'-3'-2'-141,"3"-1"-138</inkml:trace>
  <inkml:trace contextRef="#ctx0" brushRef="#br0" timeOffset="147652.11">11994 11572 1374,'0'0'-9,"-7"-3"-2,4 3 22,-4 0 18,1 0 11,-1-2-2,-3 2 6,3-2 8,-3 2 14,0 0 4,0 0 6,4-3 1,-1 3-2,-1 0 1,8 0 0,-6-2 0,6 2 2,0 0 7,11-2 5,-1-1 2,6 0 0,4 1 3,7-1-3,3-1 5,13-4 0,4 3-5,3 0 0,3-3-12,7 5-3,3-1-13,1 1-10,3 1-8,-4 2-15,-7-3-16,-2 3-32,-4 0-41,-3 0-42,-8 0-53,1 0-53,-6 0-105,-4 0-225,0-2 14,-10 2-31,4-3-56</inkml:trace>
  <inkml:trace contextRef="#ctx0" brushRef="#br0" timeOffset="147861.54">13585 10985 1322</inkml:trace>
  <inkml:trace contextRef="#ctx0" brushRef="#br0" timeOffset="148050.04">13581 10980 1324,'0'0'45,"-7"-3"9,7 3 18,-2 0 11,-2-2 6,4 2-7,-5 0 9,5 0 16,-2 5 8,2 2 3,0 0 11,2 6 6,-2 5 5,5-1 0,-1 5-5,-4 4-9,0 3 5,2 7-16,-2 1-7,4 1-15,-1 1-2,-3 7-11,4 1-10,-1 1-10,0 2-13,4-3-24,-3-4-30,-4-4-26,2-1-37,2-3-32,-4-7-42,3-3-46,1-1-40,-1-6-71,-3-3-147,3-2-79,-1-6-69,3-5-95</inkml:trace>
  <inkml:trace contextRef="#ctx0" brushRef="#br0" timeOffset="148563.67">13935 11057 1584,'20'-15'16,"-3"0"14,-4 3 11,1 2 17,-2 2 19,-2-2 11,4 3 5,-4 2 4,4-3 3,-1 3 0,-1-2-5,2 2-2,2-1-3,2 2 3,-1 2-6,-1-1-7,1 0 4,-1 3-4,-2 0-3,2 3-8,1 0 18,-1 2-5,-2-1-4,-4 1-7,0 3-8,0 1-4,-3 2-2,-4-2-7,0 3-4,-3 5-14,-3-3-4,0 1-9,-7 2 11,-1 1-11,2 0-2,-4-3-13,-1 2 1,-2-2-12,-1 1-7,0-4 0,4 0 1,-5 1-7,9-3-3,-4-1 2,5-2 1,-1 2-3,2-4 2,1 2 3,3-4 1,3-1 1,0-2 1,3 3 2,3-3 2,1 0 6,-1 0 5,8 0 17,-1 0 1,1 2 9,2 1 4,4-1 14,1 5 12,1 1 5,2 2-2,-1 0 5,-3 3 6,3 2 3,1 2 0,-7 1-1,-1-2-2,-6 5-5,1-1-5,-8 0-7,0 3-3,-6 0-6,0-4-2,-8 4-7,-5-1-3,-1 3-11,-3-5-21,-6 1-28,-8-4-38,4 3-38,-6-6-49,-8 2-61,4-6-76,-7 0-155,1 0-208,-8-8 53,4-2-157,0-2-245</inkml:trace>
  <inkml:trace contextRef="#ctx0" brushRef="#br0" timeOffset="149029">15499 11305 1816,'-8'2'-618</inkml:trace>
  <inkml:trace contextRef="#ctx0" brushRef="#br0" timeOffset="149202.54">15479 11313 1685,'-8'2'-22,"3"1"19,0-3 34,3 1 18,-1 2 13,0 0 12,-2-3 5,2 2 5,0-2 1,0 3 4,3-3 0,0 0 18,14-3-12,-1 1-8,0-1-8,4 3-9,8-3-4,5-1-9,8 2-3,4-4-7,9 0-4,9 2-5,7-4-4,-1 1-6,5 5-11,-1-6-17,-7 1-27,-3 2-27,-6 2-40,-8-2-48,-2 3-48,-5-4-59,-9 2-173,1-1-240,-5-5-158</inkml:trace>
  <inkml:trace contextRef="#ctx0" brushRef="#br0" timeOffset="149496.75">17110 10769 1696,'13'-2'-9,"0"-1"3,-3 3 23,-2 5 34,-2-1 25,0 5 22,1 2 15,4 3 18,-5 6 6,4 3 5,4 4-2,-2 6-8,1 0-18,8 4-11,6 2-5,-4 2-14,7 1 0,0-2-13,3 3-5,7-3-15,-7-5-12,1-6-19,-1 1-14,-7-5-19,1-5-24,-4 1-27,-2-1-20,-2-8-28,-4 1-39,-2-6-28,-4-2-44,-1-5-94,-5-3-147,-3 3-152,-3-12-114</inkml:trace>
  <inkml:trace contextRef="#ctx0" brushRef="#br0" timeOffset="149651.34">17540 10914 1545</inkml:trace>
  <inkml:trace contextRef="#ctx0" brushRef="#br0" timeOffset="149802.93">17546 10894 1583,'3'-7'37,"2"2"13,-5 0 18,0 3 15,0 2 25,0 0 7,0 10 3,-8-1 3,5 4 2,-7 5 1,0 4-1,-3 6 10,-4 4-10,0 1-4,-2 3-23,-1 7-4,-1 1-7,-2 0-10,3 1 2,3-3-16,1 4-10,2-1-26,-2-3-24,2-6-24,5-2-23,2-5-29,-7 3-26,1-8-28,7-5-31,-5 2-38,-2-6-50,-1-5-119,-2-5-147,2-5-75,-2-5-88</inkml:trace>
  <inkml:trace contextRef="#ctx0" brushRef="#br0" timeOffset="149832.85">16923 11168 1445</inkml:trace>
  <inkml:trace contextRef="#ctx0" brushRef="#br0" timeOffset="149999.41">16939 11147 1440,'11'-5'22,"-2"-2"31,5 2 30,2 0 15,2-1 6,8-1 16,0 5 6,4-6-5,11 3-9,2 1-9,7-1-8,1-3-9,1 3-5,10-1-14,3 1-2,-1 3-9,-5-3-13,-2 3-12,-1-1-17,2 1-29,-8-4-39,-1 6-40,-2-2-46,0 2-47,-10-2-83,0 2-165,-4 0-152,-6-3-87</inkml:trace>
  <inkml:trace contextRef="#ctx0" brushRef="#br0" timeOffset="150169.47">18937 10575 1437</inkml:trace>
  <inkml:trace contextRef="#ctx0" brushRef="#br0" timeOffset="151097.13">2256 12777 790,'6'-5'223,"1"5"-19,-1-2-78,5-1-41,-5 1 5,4-1-3,4-1-12,-1 1-7,7 0 0,-4 1 1,11-2-1,3-2-1,0 0-5,4 4-8,6 0-3,-3-2-5,6 0-6,4 4-5,-9-2-8,3 2-19,0-3-34,-1 3-44,-7 3-44,2-1-43,-5-2-54,-2 4-390,-5 4-99</inkml:trace>
  <inkml:trace contextRef="#ctx0" brushRef="#br0" timeOffset="151301.59">2316 13142 1567,'-17'10'58,"4"0"25,7-5-2,6 0 14,0-2 34,6 1 11,4 1 5,4 1-6,8-3-1,8 1 7,8-4-15,1 0-12,11 0-7,14-7-12,6 1-21,3-2-35,-3 4-58,10-9-68,3 4-92,-16-1-103,-1 0-268,-2-2 9,0-2-30,-1 7-67</inkml:trace>
  <inkml:trace contextRef="#ctx0" brushRef="#br0" timeOffset="151619.74">5044 12847 1392</inkml:trace>
  <inkml:trace contextRef="#ctx0" brushRef="#br0" timeOffset="152010.41">5087 12842 1346,'17'-2'16,"3"-4"7,0-1 19,0-2 20,3-2 2,-3 1-3,1 0 5,-2-5 0,-2 1 4,-4-1 4,1-2 1,-1 0 0,-3-2-5,-6 1-2,-1 1-3,-3-1 0,-3 3-1,-5 2-7,-1 1-4,-8 3-2,-3 1-9,-4 3-3,-2 2-6,-4 6 0,0 2-5,-7 5-3,4 0-3,-4 5 0,4 4-4,6 2-2,0 4-2,10 0 0,1 2-3,9 0 0,4-2-1,6 4 5,7-2 14,10 5 6,3-2 20,11 0 6,3 3 7,-1-1-1,1-4-2,3-1-3,-3 1 0,-3-1 2,-4-4 3,-8-1-7,2 1 0,-7-5-4,-4-2-3,-4 5-10,-4-4 2,-10-1-11,-1 1 3,-7 0-8,-1-7-2,-8 0-5,-2-1 3,0-3-5,-2-4-7,-1-4-3,0-1-13,4-4 0,0-8-10,-1-5-6,8-2-8,6-1-6,6-2 1,4-2-6,11-1-10,-2-1-28,8-4-35,10 0-43,-1 4-53,8-2-46,-1 4-110,0-2-189,5 0 38,-2 4-34,4 3-49</inkml:trace>
  <inkml:trace contextRef="#ctx0" brushRef="#br0" timeOffset="152591.38">6031 12671 1576,'13'1'91,"1"-1"4,-1 0 4,-3 0 25,3 0 9,-2 3-11,-2-3-9,-2 0-4,3 2-2,-6 1-6,2-3-7,1 4-10,-7-1-10,0 2-6,0-2-1,-4 2-8,1 0-3,0-1-9,-4-1-9,-3-1 3,0 1-7,0-3 2,-3 0-8,3 0-2,-4-3-5,4-2 2,-4 1-7,2-1 1,-2-3-2,7 0-8,-2-1-1,2 2 4,4-4-4,3 4 1,0-4 2,6 4 2,1 0-2,6-1 5,1 3 10,6 1 10,-1-2 5,5 4 11,3-1-4,-1 6 8,8-3 4,-7 8 14,6-4 2,0 9 0,0-1 11,-3 6 1,-3-1-2,0 6-5,-7 2-4,-4 5-5,-2-3-9,-1 3-2,-10 3-6,-3-1-5,-3 4-1,-3-2-7,-11 4-3,-3-1-5,0 1-2,-7-6-5,-3 3-4,0-7-5,0-6-9,0-4-3,-6-3-7,2-3-1,4-7 0,0-2 2,0-6-9,3-4 6,4-3-5,-1-11-4,8 4 5,5-3-1,2-2 0,6 1 3,6 4-1,3-3 3,8 3 5,2-4 2,5 9 3,2 0 6,7 4-2,0 1 1,7 7 4,2 2 2,5 8-1,2 10 0,5-2-3,-8 9-3,10 7-14,-9 2-33,2 2-52,2 2-43,-9 2-56,4-2-66,0 1-92,-13-7-225,4-2-70,-4-3 56,0-5-175,-4-2-250</inkml:trace>
  <inkml:trace contextRef="#ctx0" brushRef="#br0" timeOffset="152944.43">7502 12879 1947,'-4'-4'-237</inkml:trace>
  <inkml:trace contextRef="#ctx0" brushRef="#br0" timeOffset="153520.15">7502 12864 1661,'3'-5'-1,"1"1"10,5-1 16,1-3 11,4 3 3,-1 1 8,10-2 6,1 1 3,3-2 1,6-1-4,-3 1-3,6 2-4,4-6 0,-8 4-8,4 2 2,-6 0-5,0-3-1,-5 4-11,2-1 4,-6 2-2,-4-1-2,-1 1-1,-2 1-6,-1-4-19,-4 4-17,-6-2-13,-3 4-16,0 0-7,-9-1-12,-1 1-15,-4 1-8,-2-1 3,-5 0 9,1 6-9,-2-4 12,-2 4 13,-2 0 11,2-2 17,-1 4 19,4-1 10,-3 0 18,4 3 3,-5 0 10,6-1 12,0 5 10,2-4 10,-3 5 11,5-3 7,0 8 4,5-8 3,-5 6 0,7 2 3,1-3-5,0 1 2,-1 2-2,6-5 4,2 2-4,0-1-2,2-1-2,3 0 4,5 2-3,-3-7 0,6 5 0,4-5-3,-1 5 2,4-7 2,4-1 17,-1 3-2,0-7 1,4 4-1,-1 0-4,4 1 2,-3-5-7,4 1 7,-5 5-9,1-4 3,0-1-6,0 1-1,-2 2-1,2-1-1,-3 1 5,-4 1-1,3-4-6,-3 9 0,-3-9 2,3 4-3,-3 5 3,-8-2-1,5-2 1,-4 4 2,0 4-4,-7-7-4,1 8-1,-8-3-1,1 4-7,-4 1-5,-2-2-4,-9 2-1,2 0-3,-7 0-6,-4-2-5,3-1 5,-3 0-16,-3-1 0,5-1-3,-2-5-9,0 2-8,6-2-23,-5-2-30,2-4-40,2-1-46,4-1-51,6-2-57,-6 0-62,15-2-71,-6-3-109,9-2-228,0-3 48,2 0-293,2-4-433</inkml:trace>
  <inkml:trace contextRef="#ctx0" brushRef="#br0" timeOffset="154102.04">9152 13277 2375,'-6'6'-192,"0"-5"108,1 5 39,-1 1 14,-1-7 17,-2 3 28,1 2 25,2-3 11,-1 0 11,1 1 8,3-1 8,-5 1 1,5 2 8,6-5 8,5 0 13,1 3 13,9-6 11,4 3-6,11 0 5,11-5 7,7 2-14,5 1-8,7-5-7,8 4-16,-5-2-9,4 0-10,-4 3-17,-1-1-30,-5 3-39,-5 0-47,2-3-50,-3 2-67,3 2-76,-11-1-106,4 0-239,-3-1 32,-4 1-69,4-3-133</inkml:trace>
  <inkml:trace contextRef="#ctx0" brushRef="#br0" timeOffset="154634.61">10783 12827 1616,'0'-6'-19,"0"-2"26,0-1 22,4 2 17,-8-1 29,4 1 16,-3 2 6,3 3 4,0-3 6,-4 2-3,-2 3 8,6 0 17,-4 15 10,0-5 0,4 7 14,0 7-7,0 0 8,0 7-5,4 6-12,0 3-16,2 9-8,1 4-12,0 2-7,3-5-5,0 3-16,0-1-15,6-3-19,-2 0-30,2-2-39,5-7-24,-8-5-33,0-2-33,0-9-44,1 5-46,-1-7-47,-2-10-131,-2 0-185,-2-7 17,-1-5-46,-1-2-102</inkml:trace>
  <inkml:trace contextRef="#ctx0" brushRef="#br0" timeOffset="155133.79">11080 12922 1707,'34'-25'81,"-1"4"16,-3 4 23,0 5 11,-3-2-5,3 3-1,-4 4-6,4-1-2,0 1 1,3 2-9,1-1-3,-4 1 3,4 5-1,-1 0-1,-3 3-6,0 2-5,-3 0-13,-5 2-4,5 7 1,-7-5-4,1 6-3,-6 0-4,-5 3-8,0 0-5,-6 1-8,0-1 0,-4-1-5,-8 1-4,3 1-6,-10 2-10,0-4-22,-2 1-11,0 0-13,-4-4-16,2 3-8,3-5 4,-1 2-6,4-2-8,2-5-1,1 1 0,1 0 3,3-3 7,6-1 5,0 1 7,9-5 0,-3 3 7,7 2 12,0-5 14,4 0 13,0 0 21,4 0 20,-2 3 12,1-2 10,4 5 11,3 0 2,-5 3 11,1-1 5,2 2 6,-2 5-4,-4-3-4,2 3 0,-4 0 2,-1 5 0,-7-3-6,2 3-7,-4 6-2,-7-6-8,-3 2-9,-1-1-9,-9 1-8,-4 2-4,-6 0-12,-5-4-23,-2 2-20,-5-5-29,-5-1-31,-5 1-42,3-7-26,1 0-42,2-1-36,-1-4-41,7-2-44,3 2-45,0-5-105,12-8-181,2-1 28,2-4-142,8 1-234</inkml:trace>
  <inkml:trace contextRef="#ctx0" brushRef="#br0" timeOffset="155385.77">12401 13190 1916,'9'0'20,"2"-2"30,-4-2 13,2 4 17,-2 0 16,0 0 8,0-2 11,2 4 7,2-2 15,-1 4 12,-1-2-2,8 1-8,3 1-14,3-4-11,11 3-13,-1-1-6,11 1-13,2 0-16,4-2-41,4 2-54,-2-3-45,2 0-60,0 3-72,12-1-56,-9-4-152,0 2-155,0-3 43,-1 0 5,1 3-26</inkml:trace>
  <inkml:trace contextRef="#ctx0" brushRef="#br0" timeOffset="155629.12">13921 12665 1290</inkml:trace>
  <inkml:trace contextRef="#ctx0" brushRef="#br0" timeOffset="155805.65">13935 12651 1402,'4'-1'61,"5"-2"3,-2 3 24,2 0 12,5 4 17,2 4 9,5 5 4,-1 2-1,10 5 9,-3 3 12,9 6-18,-2 1-9,2 2-10,1-1-11,-3 5-9,2-2-4,-2 3-11,-1 1-9,0-6-6,-1 4-9,-2-4-13,-2-2-20,-4-5-25,-6-2-27,2-1-35,-6-7-28,2 0-30,-2-3-39,-3-1-36,-6-2-40,3-5-66,-6-4-98,-2 0-228,-2-12-129</inkml:trace>
  <inkml:trace contextRef="#ctx0" brushRef="#br0" timeOffset="156020.07">14452 12777 1803,'-4'-15'17,"1"5"26,0 1 21,-2 0 8,5 1 5,-2 7 8,-1-2 18,-4 3 6,4 4 11,-8 8 23,-1 5 15,-2 5 7,-6 5 2,0 6-12,-4 5-4,-2 4-23,3 0-9,-7 11-14,3 0-13,0 4-21,4-7-24,2 0-31,5-7-35,-1 1-26,4 2-32,-1-14-35,2-1-33,2-2-23,-4-4-17,4 0-40,1-10-34,-5 3-89,1-14-109,-4 4-213,-4-8-166</inkml:trace>
  <inkml:trace contextRef="#ctx0" brushRef="#br0" timeOffset="156199.11">13623 13137 1902,'15'-12'8,"0"2"18,6-1 35,3 4 14,6-3 12,6-2 5,4 4-1,8-1 2,5-2-11,6 2-8,-2-3-9,3 8-3,0-6-6,-6 5-15,6-2-17,-7 4-23,-3-4-33,3 1-28,1 5-44,3 1-45,-8-6-83,5 1-182,-4 5-215,-4-7-127</inkml:trace>
  <inkml:trace contextRef="#ctx0" brushRef="#br0" timeOffset="156378.14">15496 12497 1543</inkml:trace>
  <inkml:trace contextRef="#ctx0" brushRef="#br0" timeOffset="157260.94">1638 14472 393</inkml:trace>
  <inkml:trace contextRef="#ctx0" brushRef="#br0" timeOffset="157459.41">1652 14480 1072,'7'3'218,"-4"-3"-61,0 0-31,5 1-19,-5 5-10,3-6-9,1 0 3,2 0-2,2-6 0,2 5-6,4 1-3,-1-3-8,5 3-10,1 0-2,6-5-6,2 2-12,0 3 0,6-6-3,-2 6-7,2-1-16,0 1-25,2 0-24,-9 1-26,1 5-32,0-6-25,-6 8-34,-7-5-93,-4 4-160,-7 0-146,-6 3-50</inkml:trace>
  <inkml:trace contextRef="#ctx0" brushRef="#br0" timeOffset="157643.91">1709 14897 1323,'-6'12'41,"1"-5"53,2 2 4,0-1 26,3-1 38,6 0 23,5-4 12,5 2-15,5-3 10,5-2-2,11 0-12,6 0-17,10-2-14,0-6-21,14 3-27,3 3-50,-2-5-53,1 4-61,1-5-92,1 1-107,-8 7-245,-3-8-59,-10 1-106,-3 4-169</inkml:trace>
  <inkml:trace contextRef="#ctx0" brushRef="#br0" timeOffset="160015.27">6184 13740 346,'-3'0'82,"3"-6"-36,0 6-1,-3-4-7,-1 4-1,4 0-6,0 0-11,-3-8 7,3 8 4,0 0-12,7-6-195</inkml:trace>
  <inkml:trace contextRef="#ctx0" brushRef="#br0" timeOffset="161346.49">6184 13715 530,'0'0'47,"0"0"-8,0 0 10,0-6 5,0 6-7,0-5 4,0 5-5,0 0 2,0 0 2,-3-4-1,3 1-3,0 3 8,0 0-3,-3-5 2,3 5-2,0-3 0,0 3 0,-4 0 2,4 0-2,0-5-4,0 5-5,0 0-8,0 0 5,0 0-4,0 0-10,0 0 8,4-2 4,-4 2 0,0 0 3,0 0 2,3 7 3,0-7 2,0 3 1,1 2 0,0-5 7,2 3 4,1 1-3,-1-1 3,1-1 0,3 4 0,0 1 0,4-4-2,-1 2 0,0-2-5,4 4-4,-1 0 2,1-4-5,0 2 0,3-1 0,-3 1-5,-1 3-2,4-8-3,-3 7-3,3-4-4,0 5 2,4-7-5,-2 5-1,-2 2 0,4-5 5,0 4-4,-2-7 0,5 7 0,-3-4 3,-2 2 1,3-3-8,1 5-1,-3-4-6,1 2 3,-2-2 0,3 1-4,-3 1-1,1 1-1,2 1 2,-2-7 4,-1 8-6,2-8 1,-3 4-3,2 2 0,-3-4 1,0 3 1,0-5-3,0 8-2,3-6-1,1 0-2,-5 3 9,1-2-4,4 2-2,-5-2 2,2 1-3,-1-4 9,-1 5-15,2 1 6,-1-6 0,4 1 2,-5 5 0,8-6 1,-7 3 2,4-3-3,-2 5 11,2-5-10,0 3 4,-1-2-3,0 5 4,0-6-8,-2 0 7,2 2-2,0-2 5,0 0-7,-2 5-4,0-5 3,4 0 1,-2 0-2,-2 0 2,-2 0 0,1 0-7,3 0 5,-3 0-2,-2 0 1,2 0-3,2 0 2,-4 0 3,2 3-6,-1-6 0,-2 6-1,4-6-3,-2 3 6,1 0 13,-4 0-5,5 0 1,-4 0 2,2 0-7,-1 0 1,1 0-3,-2 0-2,3 0 3,0-5 1,-3 5-6,3 0-1,0-2 1,-3 2 5,2 0-4,-2 0 1,-1 0 2,5 0-2,-4 0 1,-1 0-2,1-6 1,2 6-7,-5 0 7,7-1-1,-9 1 6,6 0-7,-2-3 1,1 3 0,-1 0 5,1-5-11,-1 5 6,1-3 4,-1 3-8,2 0 7,2-6-5,-4 5 2,-3 1-2,6-6 2,-1 4-3,-1-1 2,-1 3 2,4 0-1,-3-7 2,0 7 5,3-5-6,-4 2 1,1 3 5,3-5-6,1 1 4,-5 4-5,0-5 2,1 2-1,0-2 3,-1 3-5,4 2 6,-2-7-5,-2 4 5,-2 3-4,5-8-4,-5 8 3,2-6 3,1 5-1,-1 1 1,1-8 0,1 5 5,-2-1-8,1 1 3,-1-2 2,1 2-5,-1-4 4,1 5-2,-4-3-1,4 2 0,0-2-1,0 3 4,-1-5 2,-2 4-1,2-2-2,1 2 4,-4 3-6,4-7 3,-4 7-6,4-8 5,-4 5 0,4-1-2,0 1 1,-4 3 2,0-8 0,4 8 0,-1-7-1,-2 5 1,-1-3 0,4 2 1,-4 3 0,4-7 2,-5 1 4,3 5-4,0-2-3,0-2 11,0 2-8,0-4 0,0 7 4,0-8-5,0 5 4,0-4 0,-2 2 6,0 2-1,4-4 1,-4 5 3,1-6 6,-5 3 0,5 0-4,-1 2 7,1-1-1,-1-1 2,1 2-5,-1-4 5,-3 1-4,3 1 0,-3 1 6,4 1-2,-1-2-2,-3 0-2,-3 2 0,3 1 7,-1 0-7,-2-3 2,3 2 2,-6 3 1,2-5 1,1 3 2,-4 2 2,4-3 5,-3 0-3,-1 2 0,0 1-1,0-3-5,0 3 0,1 0-3,-4 0-8,0-5-1,0 5-6,7 0-17,-7 0-31,0 0-36,0 0-44,0 0-73,0 0-82,-17 5-113,4-5-215,-7 4-90,-7-1 75,-13 7-232,-4-2-329</inkml:trace>
  <inkml:trace contextRef="#ctx0" brushRef="#br0" timeOffset="162560.2">3996 14575 703,'4'-8'-113,"6"0"308,-4 4-48,1-4-20,0-5-31,-1 1-5,-2-1-3,0 1-11,-2-2-3,-2-3-5,-2 5 2,-2-3 2,-3 1 10,-3-2-8,1 4-4,-9-3-3,2 5-6,-4-3-3,0 9-3,0-4-2,0 1-2,0 7-4,0-6-7,0 6 1,0 6-7,0-4 0,0 11 0,3-4-3,1 6-1,2 3-1,4 0-4,0-1 4,7 5 1,0-1 0,3 1 5,0 3 2,6 3 2,4 2 7,4-1 6,-1 2-2,7 4 5,6 5 7,-2-5 11,-1-1 11,4 4 14,-1-2 2,-2-2-5,1 4 4,-4-11-12,-1 0-2,-3-2-3,0 0-6,-4-2-7,0-5-9,1 4-4,-11-4-1,0-1-4,1-2-6,-8 3-6,-2-8-2,-1 5-6,-6-5-4,-7-1-4,0-3-10,0-5-7,-4 5-6,1-13-5,-5 1-3,-2-6-6,5-3-10,-2-9-9,7-2 1,2 1 2,10-7 2,1 4 3,10-4 2,7-4 4,7-3 0,6 6 7,7-2 2,0-3 1,7 11 3,3-5-7,0 4-11,0 3 8,0 3-24,-7 4-12,-3 0-29,-3 1-25,0 4-19,-3 1-29,-2 5-36,-1-1-38,-1-2-64,2 2-154,-8 1-115,-4 5-96,-4-6-153</inkml:trace>
  <inkml:trace contextRef="#ctx0" brushRef="#br0" timeOffset="162803.34">4977 14315 1633</inkml:trace>
  <inkml:trace contextRef="#ctx0" brushRef="#br0" timeOffset="162995.84">4980 14304 1649,'0'-7'42,"4"7"16,-8-5 20,4 5 4,0-3 5,0 3 1,-10 0 1,4 8 7,-1-1 4,-7 5 8,5 12 9,-8 0 3,0 9 23,-4 9 4,2 9 4,-2 6 2,1 11-12,2-1-9,-6 23-10,6-15-11,6-6-10,6 5-9,2-7-15,8-9-16,2 9-7,10-7-32,5 3-21,4-11-27,10-2-33,0-2-29,-1-13-41,0-9-46,3 0-55,-7-3-39,3-9-102,-6-3-170,3-10 0,-10-1-69,3-1-109</inkml:trace>
  <inkml:trace contextRef="#ctx0" brushRef="#br0" timeOffset="163662.44">5558 14547 1886,'16'-7'94,"-6"-1"-5,0 8 10,-3-3-2,-1-4-6,-3 7-4,1 0-1,-4 0 0,0 0-10,-7 10-8,1-2 1,-1-1-9,-3-4 0,0 5-10,0-1 0,-4-5-3,5 3 1,-8 3-10,4-6 0,0 5 1,-1-7-6,1 3 1,-1 2 3,-2-5-13,2-8-4,1 8 4,-1-7-7,1-3 2,-1-3-4,2 1-3,5-1 3,-4 1 5,5-1 2,3 1 0,0-5 11,6 3 2,0 2 6,0 0-1,5 0 6,5 4 5,-4-5 1,8 9 28,-1-1 1,2 2 2,2 6 1,-1 2 14,5 5 2,-4-3 4,4 10 1,-2-2-4,-4 6 1,2 1-4,-1 3-4,-5 8 1,-1-6-6,1 0-4,-9 4-12,6 1-2,-5 4-10,-6-12-7,4 3-3,-8 4-6,1 1-4,-3-7 0,-4 8-10,-4-6-2,1-1-4,-7-2-8,0-2-3,-3-4 1,-1 0-9,1-3-3,-4-5-5,0-3-1,5-7 1,-2 0-5,-3-7-15,7-1-4,1-9-1,-2 2 1,4-1 3,8-3 5,-1 1-1,7 4-2,6-4 4,-3 0 2,6 3 3,4-2 4,1 2 2,5 5 9,1 2 11,-1 5 7,4-4 6,1 7 4,1 7 3,2 4 2,6-1-3,-3 7-5,-1 6-1,1 2-1,3 0-1,-3 7-3,3 4-6,-7-4-6,-3 0-16,-3-4-23,-1 1-29,0-3-33,-2-6-44,0 5-48,-4-9-40,0 2-44,0-2-55,0 1-51,-4-5-106,0-4-175,2-4 33,-4-4-231,2 0-336</inkml:trace>
  <inkml:trace contextRef="#ctx0" brushRef="#br0" timeOffset="163895.81">6031 14847 2278,'13'-7'25,"-3"-1"8,0 5 11,-3-4 22,0 2 14,-1 3-2,1 2 11,-1-6 17,5 6 17,-1-2-4,3 2 1,0 0-13,4-2-11,3 2-9,0-5-7,7 5-5,0 0-2,2-3-13,5 3-11,-4-5-18,3 5-34,1-2-28,2 2-46,-6-7-47,0 4-49,3-2-54,-3-4-60,-3 2-142,-3 2-112,-3-7-115,1 2-151</inkml:trace>
  <inkml:trace contextRef="#ctx0" brushRef="#br0" timeOffset="164346.13">6851 14507 1725,'6'-7'8,"2"-1"16,-1 6 8,-2-5 17,2 4 20,0-2 9,0 2-1,-3 3 9,-1-7 1,-1 7 4,-2 0 8,0 0 2,0 0-8,-5 7-1,-2 4-6,-1-2-6,2 6-3,-3-5-5,-1 5 10,-1 0-6,2 3-2,2-1-4,0-2 0,0 3-3,3 0-4,4-4 10,0 3-1,0-2-3,7-3 3,1 6-1,2-2-2,2-2 0,-1 4 8,1-3 6,9-3 4,-8 1-2,8 5 3,-2-8 2,1-1 2,1 4 0,2-1-5,-3 1-5,0-3-4,0 0-2,-4-2-2,1 7-2,-4-8-3,0 1 0,1-4 1,-1 9 2,-2-5-5,-5 2 4,1 0-4,-4 5-5,0-5-9,-3 5-6,0 0-1,-3-3-8,0 3-4,-7 3-5,-1-3-26,-5 2-20,2-2-17,-5-3-23,-1 1-24,0 5-29,-3-11-32,-1 5-22,1-4-34,-1 0-22,-2-1-28,-1-5-32,6-2-23,1 0-18,0-2-38,-2-8-101,-2-5-102,8-2 7,-4-8-82,-1-8-134</inkml:trace>
  <inkml:trace contextRef="#ctx0" brushRef="#br0" timeOffset="164537.61">6751 14558 1581</inkml:trace>
  <inkml:trace contextRef="#ctx0" brushRef="#br0" timeOffset="164570.54">6798 14534 1669,'17'-9'73,"3"1"20,2-2 26,2 8 6,2-6 2,2 1-6,2-3-4,0 2-11,0 2-13,0 5-5,3-7-10,-3 5-4,-3-4-15,3-1-4,-3 3-21,0 1-23,-2-1-32,-1-3-41,-4 6-40,1-4-41,-2 5-47,-2-2-143,-4-5-177,1 2-62,-8-1-73</inkml:trace>
  <inkml:trace contextRef="#ctx0" brushRef="#br0" timeOffset="164787.94">7458 14209 1587,'14'-2'50,"-4"0"27,3 2 28,1 0 31,2 4 29,4 4 19,4 0 43,-5 1 13,3 7 13,6 1 11,-1 8 7,0-2 0,2 9-35,-4 3-8,-1 5-22,-3 3-16,-3 6-16,-2 2-14,-5 0-16,-8 5-15,-3-3-17,-9 5-21,4-7-39,-11 7-54,-5-8-61,-2 5-70,-4-5-63,-3-13-98,2 1-112,-4-1-273,-6-4-7,0-3 83,-2 3-244,3-6-332</inkml:trace>
  <inkml:trace contextRef="#ctx0" brushRef="#br0" timeOffset="165607.75">8549 14465 2175,'3'-6'-288</inkml:trace>
  <inkml:trace contextRef="#ctx0" brushRef="#br0" timeOffset="165817.94">8566 14454 1814,'3'0'17,"4"-4"10,-4 4 20,0-3 15,0 3 6,-3 0 8,8 0 0,-8 0 6,3 3 24,0 4 12,-3 2 18,3 5 9,1 3 12,-4 3-1,3 4 7,0 7-2,3 1 2,-1 4-9,-2 6-14,3 6-6,4-3-18,-3 2-11,3 3-12,0 0-6,0 0-9,3-5-8,-3 3-6,3-6-9,-2-8-15,-3 7-28,0-14-32,-1 4-34,3 1-36,0-13-39,-4 5-37,2-2-41,-2-9-47,4 2-49,-7 0-116,4-8-157,-3-4 12,2-3-96,-3 0-156</inkml:trace>
  <inkml:trace contextRef="#ctx0" brushRef="#br0" timeOffset="166020.18">9336 14722 1618</inkml:trace>
  <inkml:trace contextRef="#ctx0" brushRef="#br0" timeOffset="166428.6">9349 14715 1663,'0'-6'40,"0"5"7,0-7 17,-3 5 11,3 3 10,3-7-1,-3 7-2,0-8-9,4 5 0,-1-4 1,4-1 3,6 1 4,-3-3 3,6 3 6,5 0-1,-1-4 7,-1 4-4,2 7 18,2-8 8,0 8 3,-4 0 2,6 0-8,-2 0 6,0 2-7,-4 4-2,6 1-8,-6 4-2,2-2-11,-5 6-7,-2-5-8,0 5-7,-2 0-3,-5 3-5,-1-1-8,-6-2-6,0 3-6,-6 0-1,3-1-4,-7 0-5,-1 0-6,-3-1-7,3 1-12,-8-2-8,3 0-3,0-5-12,-4 5-5,7-4 1,-1-4 1,1 3-5,3-3-6,0 1 1,2-6 6,6 3-1,-1-5-2,3 3 5,0-3 1,0 0 6,13 0-1,-7-3-1,8 3 12,-4 0 15,7 0 9,-2 0 13,3 0 9,-2 3 11,5 1 5,-5-1 9,7 5-2,-6-1-1,3 1-2,-1 2 1,-1 0-2,-6 5 3,6 2-1,-8-2 1,-4 3 0,-2-3-5,-1 2-7,-6 1-6,-4 0-3,1-4-4,-10 4-5,-2-1-18,-8 1-19,-4-3-27,-7 2-21,1-2-29,-6-5-30,7 5-37,-2-4-36,-3-4-31,7 1-37,3-6-40,7 3-46,-1-5-79,7-5-140,1 3-50,9-6-189,0-7-283</inkml:trace>
  <inkml:trace contextRef="#ctx0" brushRef="#br0" timeOffset="166602.13">10379 14967 1926</inkml:trace>
  <inkml:trace contextRef="#ctx0" brushRef="#br0" timeOffset="166801.6">10400 14979 1856,'6'3'39,"2"-3"15,-5 2 28,0 4 21,0-5 8,0 5 4,1-6-5,-1 3 0,0 2-12,5-2 2,-2-3-3,4 1-2,7 5 11,-1-6-5,11-6-3,3 6-7,6-1-11,8-2-7,2-5-6,5 2-8,5-1-10,4 2-9,-3-2-31,-4 0-54,-3 1-67,-2 4-82,-5-8-93,-1 5-223,-12 3-68,-6-5 72,-4 7-8,-3-3-19</inkml:trace>
  <inkml:trace contextRef="#ctx0" brushRef="#br0" timeOffset="167240.43">11990 14372 1316,'-3'0'-36,"0"-5"74,-1 5 16,1-3 1,3 3 23,-3 8 18,0-1 14,3 4 11,3 4 10,0 2 6,4 0 1,-1 3 6,8 11 5,-4 1 4,7 1-2,-1 4-11,4 5-5,1 6-9,-2-8-13,1 4-4,4 5-17,-2-6-7,2-4-13,0 4-5,-1-8-13,1-1-12,-8-3-26,1-5-25,-1 0-28,-2-3-23,-4-6-24,-1-2-40,-1 3-34,-5-11-37,0 3-35,-6-8-93,3 4-147,0-6-58,-11-10-40,2-5-68</inkml:trace>
  <inkml:trace contextRef="#ctx0" brushRef="#br0" timeOffset="167476.38">12224 14529 1423,'9'-7'18,"-4"-1"30,-2 3 3,0 5 18,-3 0 38,0 0 26,0 13 11,-3-3 16,0 5 0,-5 5 0,2 2 9,-7 11-6,-1 0 4,-2 3-9,-1 5-13,1 2-12,-5-1-11,1 6-13,1-6-9,-2-2-16,4 3-21,-2-1-26,2 1-32,4-3-35,-4-8-26,4-4-25,-1-3-30,1 0-29,-1-3-37,1-4-44,0-1-43,-1-8-97,-2 5-108,-1-11-26,1-3-23,-4-3-23</inkml:trace>
  <inkml:trace contextRef="#ctx0" brushRef="#br0" timeOffset="167667.38">11584 14959 1472,'11'-12'46,"4"-2"19,-2-3 33,8 8 26,1-1-4,3 3 0,5-3-6,0 2-9,10 1-9,-7 1-7,9 5-9,3-2-5,-6 3-13,1 0-16,4 0-26,-1 3-37,4-2-39,-4 5-43,4-4-34,-4 3-34,-2-5-51,-2 0-138,-9 3-218,4-6-74</inkml:trace>
  <inkml:trace contextRef="#ctx0" brushRef="#br0" timeOffset="167866.86">12638 14555 1716,'2'-14'52,"2"7"3,-4 5 38,3-1 21,4 3 16,-4 3 17,5 5 32,1 2 17,1 7 12,-5 5 1,6 11-3,-1 2-4,5 5-19,-3 10-17,-2 3-14,7 12-18,-1-8-29,-6 5-44,4 1-60,3-3-69,-4 0-64,1-11-72,8 10-80,-11-11-136,5-6-183,-2-9 32,2-6-119,1 3-183</inkml:trace>
  <inkml:trace contextRef="#ctx0" brushRef="#br0" timeOffset="168523.12">14018 14691 1747,'0'0'-246</inkml:trace>
  <inkml:trace contextRef="#ctx0" brushRef="#br0" timeOffset="168717.37">14032 14705 1423,'3'3'4,"0"-3"10,0 0 14,1 1 15,-4-1 10,3 0 7,3 0 13,2 0 14,2 0 5,-1-1-2,5 1-4,2 0 0,1-3 1,4-2-7,1 2-4,5 3-12,3 0-8,-3-6-4,3 6-6,0 0-7,0 0-20,-3 6-29,0-6-33,-1 0-22,1 8-29,-4-5-41,-3 4-37,-3-7-61,-7 7-416,-5 3-144</inkml:trace>
  <inkml:trace contextRef="#ctx0" brushRef="#br0" timeOffset="168915.04">14095 14997 1559</inkml:trace>
  <inkml:trace contextRef="#ctx0" brushRef="#br0" timeOffset="168948.95">14092 15015 1586,'3'2'55,"4"3"39,2 3 31,5-6 14,10-2-2,1 0-1,13 0-3,8 0-12,8-7-14,9 4-12,10 3-28,1-7-48,16 0-80,0 4-92,3-5-198,1 1-196,-1-8-32,34-1-80</inkml:trace>
  <inkml:trace contextRef="#ctx0" brushRef="#br0" timeOffset="171521.09">16079 14409 728,'14'-4'-677</inkml:trace>
  <inkml:trace contextRef="#ctx0" brushRef="#br0" timeOffset="172228.41">16112 14397 363,'11'0'150,"-5"-6"-43,1 5-14,-1-7-15,1 5-3,0-1 0,0 1 2,-4-5 1,0 1-6,-3 0 2,3-3-1,-3 3 3,4-1-1,-4 5-5,-4-10-6,4 8-1,-3-2-4,0-1-3,-4 1-11,1 5 3,-1-6-7,-3 3 1,0 3-5,0-4-11,-3 5 4,-5-2 1,6 3-2,-6 3-3,2 4 0,-1-7 2,4 7 0,-4 1-1,1 1-2,2 6 3,1-3 1,-1 5-2,5 0 9,-1 0-1,4 6 0,-2-5 3,2 4-1,6-5 5,0 8 1,0-5 5,3 2 0,3 4 5,-1-7-1,4 4 7,-2 2-3,2-2 6,2-3 1,2 5 1,4 0-5,-4-3 1,7 3 2,1 0-6,-5-7-1,4 7-7,3-8-1,0 9-4,-2-9-3,-1 5-4,3-4-2,-6 0 16,-4-4-6,4 4-20,-1-1 1,-2-2 6,-5-3-3,2 4-7,-4-1 10,-4-1 0,-3-3-3,-3 7-2,-1-9-4,-3 6-1,-3 0-4,-3-5 11,-1 5-17,-2-4-3,-1-4 2,-3 3 9,-3-3-20,3 1-1,0-6-10,-3 3-2,3-5-7,-7-5 2,3-3-11,2-1-3,-2-1-2,0-14-5,1 5-4,4-6 2,1 0 3,6-5 4,1 3 0,1 2 4,7 0 5,3-6 1,3 6 6,0-2 8,7 3 7,1-2-1,5 1 8,1 1 3,2-2 2,2 3 2,-1-2 1,7 6-2,-5-4 4,8 3 14,-3-2 4,0 4 1,0-5 13,3 4-1,-3-5 4,-4 8-2,4-2 0,-4 1 5,-3-1-5,-3 5 1,2 1 0,-5-3-4,2 5-2,-3-3-2,-2 1-3,-4 5-1,2-4 1,-1-4-9,-5 6-3,0 1 0,0-6-5,1 3-1,-8 4-10,1-8-15,0 4-26,-5 2-37,-1 1-36,-1 1-38,-4-3-54,-2 2-67,-4 2-90,0 5-237,-6-5-3,-1 4 76,-3-1-42,0 3-64</inkml:trace>
  <inkml:trace contextRef="#ctx0" brushRef="#br0" timeOffset="173749.09">17187 14097 1384</inkml:trace>
  <inkml:trace contextRef="#ctx0" brushRef="#br0" timeOffset="173969.55">17179 14097 1371,'-6'3'23,"-1"-3"4,-2 0 25,-2 5 13,1-5 6,1 3 9,-5 4 13,4 0 14,0 1 12,-3 1 6,3 9 9,-4 5 12,4 2 8,-3 10 14,3-3 3,0 18 3,0-5 1,3 10-6,-3-2-7,7 4-11,0 0-7,3 4-4,6 11-13,1-10-11,3 4-10,0-12-11,3-1-11,1-2-7,2-9-6,1 0-15,-1-9-27,-2 0-22,-1-9-45,1 1-40,-1-2-44,1-11-41,2 3-52,-2-7-46,-1-1-47,1-7-81,2 0-131,-2-7-63,-2-3-136,-2-5-210</inkml:trace>
  <inkml:trace contextRef="#ctx0" brushRef="#br0" timeOffset="174231">17233 14705 1886,'0'-8'18,"0"1"22,0 1 16,0 1 24,3-2 17,0 2 8,2-3 15,1 6 15,0-5 5,1-1 0,7 0-9,-4 4-6,6-4-8,1 1-11,3-1-12,3-2-9,0 5-8,1-3-4,3 4-8,-1-4-16,0 1-24,4 1-30,-3 5-26,0-7-29,-1 5-33,-2-3-39,0 5-39,-1-5-45,-4 4-43,-1-5-112,-2-1-157,-2 5-118,-2-4-142</inkml:trace>
  <inkml:trace contextRef="#ctx0" brushRef="#br0" timeOffset="174860.33">17833 14280 1879,'4'-5'34,"-1"2"20,3-2 18,2 3 7,-5-5 4,7 4 8,-1-5-1,-1 1-3,5 1 1,-4 1-3,2 1-3,-1 1-2,3 3-1,-3-5 12,3 10-7,1-5 11,-4 7 16,-1-2-5,2 1-3,-1 4-4,-4 5-6,1 0-5,-3-6-4,-1 6-7,-3-3-12,0 6-6,-3-2 0,-1-2-2,-3 1-10,4 3-4,-7-7-6,4 3-4,-2-4-4,-1 5 2,-1-8-11,-1 5-5,2-3-3,-1 0-4,-1-1-6,5 0-3,0-1 0,-1 0-7,0-4 0,7 2-2,0-5-2,0 3 4,0-3 1,10 0-1,0 0 0,0 0 3,0 0-5,3 0 5,4 4 3,-4-1 9,4 5 3,3-7 6,-3 8 11,3 0 4,-4-1 5,5 7 2,-5-8 4,-2 11 7,-1-3 2,-3-3-1,0 4-1,-4-2 0,-2 4-3,-4-3-6,-4 3-1,1-3-2,-7 2-4,0 1-3,-3 0-4,-4-4-1,1 4-5,-5-4 2,-2-3-4,0 4-2,-4-5-2,4-3-1,-4 3-3,3-8-3,5-2-5,2-2-3,1 0-2,-1-11 5,4 4-7,10-8-2,-5 5-4,8-8 4,8 3-1,-2 0 1,4-1-9,3 0-5,0 1-10,4 3-14,3-4-19,-3 7-27,2-4-12,2 6-20,-1-6-24,-1 8-22,2-4-29,-4 4-24,-1-1-29,1 1-20,-1 4-35,-2-5-88,-1 1-124,0 5-13,-2-6-28,2 1-61</inkml:trace>
  <inkml:trace contextRef="#ctx0" brushRef="#br0" timeOffset="175116.67">18450 14105 1654,'11'-8'44,"-5"8"47,7 0 30,0 0 33,4 0 17,6 8 1,-3 2 38,4-3 14,2 10 12,4-2 5,0 11-6,4-1-8,-1 10-7,-6 0-16,-4 5-13,-2 4-19,-5 6-21,1 13-14,-11-1-27,-9-4-52,-6 9-56,-12 4-61,-12 14-58,-4-8-67,1-12-75,-2-13-86,-22 19-175,-10-11-128,-5-10 64,-6 2-202,-6-4-273</inkml:trace>
  <inkml:trace contextRef="#ctx0" brushRef="#br0" timeOffset="197393.2">8506 15729 2049,'-8'3'-207,"5"-6"-420</inkml:trace>
  <inkml:trace contextRef="#ctx0" brushRef="#br0" timeOffset="198126.68">8489 15732 1746,'0'0'-8,"-4"0"-2,4 0 15,-6 0 9,6 0-2,-6 0 9,-2 0 7,5-3 9,0 6 8,3-3 3,-7-3 4,4 6 4,3-3-3,0 0-6,-6-3 3,6 3-3,-5 0-1,5 0-9,0 0 0,0 0-2,-3-4-2,3 4 0,0 0-5,0 0-1,0 0-6,0 0 4,0 0 1,3-3 5,-3 3 0,11 0 2,-5 3 5,7-6 3,-2 3 5,5 3-5,1-3 11,7 0 4,-5 0 3,5 0-3,3 0 5,-4 0 0,7 4 1,0-1-11,0-3 8,3 0 9,-2 5-4,-1-5-6,2 0 2,2 3-3,-1-3-1,0 0-9,1 0-2,-4 0-3,3 0-1,-3 0-4,0 1 2,3-1-1,-3 0-5,0 6 2,0-6 0,5 2-3,-6-2 1,1 0-2,0 0 2,4 0 1,-4 0-4,3 0 0,-3 0 1,4 0 1,-1 0 5,-3 0 2,3 0-4,4 0 0,-7-2 3,3-4 2,-3 5-3,0 1 3,2 0-6,-2-3 0,1-2-9,-1 5 4,-3 0-3,0-3-2,-1-1 4,1 4-6,0-3-3,0-2-6,-1 5 4,1-2-4,-1 2-1,-2 0 6,6-3-8,-6 3-4,-2-5 4,-1 5-1,5 0-3,-5-2 5,6 2 1,-5 0-3,-2 0 4,7-5 0,-3 5 7,6 0 7,-4 0-6,0 0-1,1-2 3,0-4 2,-3 6 1,-1-2-1,4 2 0,3 0 2,-5-3 5,3-1-3,-2 4 2,0-3 0,-1-3-2,-6 6-2,5-2-1,-1-4 3,-3 6-4,0-1 3,0 1 1,0 0-2,-6-3 1,3-2 1,-4 5-4,4 0 3,-4-3-5,-4-1 10,5 4 0,-4 0 3,-4 0 2,5 0 5,-5-3-2,1 3 8,3-5 2,-3 5-31,0 0 5,-4-2 5,3 2 3,-3 0 0,5 0 5,-2 0 2,-2-3 3,2 3 1,-3-5-3,4 5-1,-3 0-2,2 0-1,-2 0 1,2-2-3,-3 2 0,4 0-3,0-5 1,-4 5-1,4 0-3,-4 0-3,-3 0 3,6-2 5,-2 2-2,-4 0 2,7 0 6,-7 0-2,3-6 1,1 6-2,-4 0 2,0 0 0,6 0 0,-6 0-4,0 0-4,3-2 0,-3 2-3,4 0-5,-4 0 2,0 0 2,0 0-1,7 0-3,-7 0 1,0 0-1,3-3-2,-3 3-1,0 0-2,0 0-1,7 0-1,-7 0-4,0 0-2,0-4-19,0 4-30,0 0-66,0 0-89,0 0-140,-10-9-185,-40 7-413,10-5 113,-10-1 115,-17-7-670,-23 5-828</inkml:trace>
  <inkml:trace contextRef="#ctx0" brushRef="#br0" timeOffset="208511.11">19801 14000 1068,'0'-3'79,"3"3"-486</inkml:trace>
  <inkml:trace contextRef="#ctx0" brushRef="#br0" timeOffset="208790.37">19804 13992 923,'0'0'116,"0"0"-24,0 0 5,-6-3-3,6 3 7,-3 0-2,3 0 4,0 0-1,-8 0-6,2 0-10,-1 0-1,1 8 4,-5-5 4,5 4 4,-4 1 5,-4 7 2,1 2 2,-1 0 0,-2 9 14,-1-1 10,1 2-5,-8 11 8,4 4 5,0 1-5,0-1-3,-1 6-5,6 12-3,0-10-11,5 2-6,5 3-7,5 3-8,-4-6-10,8 0-11,6 4 1,0-6-7,6 0-7,2-7-5,3-1 0,4-2-8,5-8-3,3 4-5,0-12-9,5 3-17,-8-3-24,3-10-24,0 4-24,1-4-33,-4-3-33,-4-4-28,-3 4-43,0-10-42,-2 5-49,-5-12-91,1 5-144,-4-2-51,-6-5-147,-3-7-215</inkml:trace>
  <inkml:trace contextRef="#ctx0" brushRef="#br0" timeOffset="209308.17">20162 14122 1770,'3'0'-122,"3"0"44,1 0 17,-4 0 27,0-5 15,-3 5 23,8 0 11,-5 0 17,-3 0 17,6-2 13,-3 2 14,-3 0 10,0 0 5,4 0 5,-4 0 4,0 0 4,0 0 5,-4 7 16,4 1 12,0-4-11,0 9 8,-3 5 21,0-3 6,3 10 7,-3-1-4,3 6 6,-3 8-12,3-5-10,3 9-11,-6-6-13,6 6-10,0 0-8,0 0-14,0 4-9,4-1-5,-4-6-9,5 5-10,-2-13-13,-3 2-26,4 2-38,-4-10-50,3-2-42,-1-3-40,-2-3-42,3-2-42,1 3-49,-1-10-72,5-1-145,-6-5-87,3-4 47,-2 2-78,2-7-117</inkml:trace>
  <inkml:trace contextRef="#ctx0" brushRef="#br0" timeOffset="209510.62">20735 14497 1512</inkml:trace>
  <inkml:trace contextRef="#ctx0" brushRef="#br0" timeOffset="209711.41">20745 14497 1458,'3'0'11,"0"-5"21,1 5 26,-4 0 21,0 0 12,0 0 13,0 0 8,0 0 8,0 0 5,3 5 5,-3-5-7,0 0-2,7 0-3,-7 0-1,0 0 6,7 0-5,-7 0-10,0 0-11,3 0-3,7-5-8,4 3-6,-2 2 1,6-7-8,4 4-12,5-5-7,3 1-1,3-1-13,0 1 3,5-1-8,-2 0-23,4 4-13,-3-4-26,-4 1-26,1 0-30,-8-1-39,1 5-51,3-3-54,-10 5-76,7-7-178,-11 5-66,-2-1-113,-1 1-156</inkml:trace>
  <inkml:trace contextRef="#ctx0" brushRef="#br0" timeOffset="210309.8">21562 14172 1768,'10'-7'14,"-10"1"25,2 1 22,5 1 28,-3 1 12,0-5 8,-1 8 1,0-7 1,4 5-4,-4 2 2,7-8-1,-3 8 3,6-5-15,1 3 4,-1 2 1,1 0 4,2 0 4,1 0-2,2 0 1,-2 2-5,3 3-4,-3-2-10,0 2-3,-1 4-4,-2-6-3,2 9-1,-2-7-8,-4 2-1,-1 7-2,2-4-10,-1 0 2,-10 4-9,3-3-3,-3 4-7,0 0-2,-3-3-5,3 3-3,-14 0 2,7 3-4,-2-3-8,-1 2-5,-4-7-2,8 5-14,-11-3-4,7 1-3,-3-2 2,6-4-8,-3 3 2,0-1 0,3-1 2,7-3-6,-10 2-3,7-2 2,0 1 4,3-5 0,3 5 5,3-3-5,1 2 3,3-2 2,0 4 11,4 0 7,-1 1 2,7 1 8,-4 2 7,5 4 8,-8 3 5,4-4 1,-1 3-1,-2 1 1,-1 5-6,-3-6 1,-3 3 4,-1 3-2,1 2-5,-7-6-3,0 4 4,-7 3-9,-2-4-1,-2-2-3,-2 2-2,-4-2-3,1 3 0,-11-6-3,7 6-4,-7-11-2,4 3-9,0-5-5,-4-2-5,10-1-11,-6-5-10,3-2-11,4-2-8,2-8-2,7 3-5,1-11-2,6 5-7,3-6-1,7 1-13,4 3-8,2-9-16,4 0-9,3-1-18,-3 6-21,7-5-28,0 5-32,-4 2-38,4-5-34,-4 4-75,0-5-125,1 3-60,-4-2-79,3 1-122</inkml:trace>
  <inkml:trace contextRef="#ctx0" brushRef="#br0" timeOffset="210580.69">22269 13955 1888,'17'-5'88,"2"2"31,-2 3 21,3 3 21,-4 2 16,2 5-18,1 5 12,-2 2 4,3 8 0,-4 3 13,2 12 2,-2 0-6,1 10-7,-4-1-10,-3 6-15,4 11-12,-12 1-11,2-9-14,-4 7-8,-6 2-11,-1 1-12,-4-4-11,-1-6-29,-2-8-30,-2 0-35,2-7-40,0-1-46,4-7-40,-3-5-39,4-2-38,-1-3-46,-1-3-51,2-4-69,-1-8-130,6-2-68,-10-1-187,8-13-264</inkml:trace>
  <inkml:trace contextRef="#ctx0" brushRef="#br0" timeOffset="210881.4">23192 14100 2142,'14'5'-11,"2"-5"33,-2 3 36,-1 6 26,1 4 13,-8-1 14,4 11 17,4 2 24,-1 2 3,3 6-3,-2 6-10,2 2-16,3 1-9,6 1-11,-5-4-11,-4-1-10,4-1-5,-2-7-15,-2 0-1,0-3-34,1 4-29,-3-6-35,-1-7-23,1 0-25,-2-4-23,-8-4-40,2-3-43,2 1-34,-2-1-25,1-11-54,-4 1-115,-3-10-88,-3 1-74,3-13-80</inkml:trace>
  <inkml:trace contextRef="#ctx0" brushRef="#br0" timeOffset="211102.81">23552 14122 1709,'8'-7'38,"-8"-3"15,0 2 21,0 1 23,0 7 24,0 0 16,0 0 12,-11 15 22,4-5 2,-5 5-3,-2 12 6,-2 6-12,-8 6-7,0-1-14,1 4-14,-7 8-11,2 6-18,-2-6-2,5 2-21,-5 3-18,7-12-33,-1-1-38,4-2-28,4 2-24,-1-15-33,4 4-30,-1-6-38,1-7-32,0 1-43,2 2-33,2-11-53,-1-3-105,-4-4-69,1-3-67,6-3-69</inkml:trace>
  <inkml:trace contextRef="#ctx0" brushRef="#br0" timeOffset="211314.25">22953 14622 1651,'6'-15'42,"1"5"23,6 2 28,-6-1 23,9-4 12,5 4 4,2-2-4,0 4-8,7-4-8,0-1-7,7 2-2,0 0-8,6 3-8,-3-3-13,3 2-8,-1 1-7,6-1-10,-5 1-21,1-1-29,-1 5-31,-2-6-38,2 1-46,0 1-40,1-3-36,-8 2-45,4-5-127,-10 4-133,0 1-43,-3-4-44</inkml:trace>
  <inkml:trace contextRef="#ctx0" brushRef="#br0" timeOffset="212204.86">8779 16474 462</inkml:trace>
  <inkml:trace contextRef="#ctx0" brushRef="#br0" timeOffset="212423.28">8779 16467 1123,'0'0'229,"0"-2"-66,4-1-33,-2-2-24,-2 5-17,7-2-5,0-4 2,3 5 4,0-5 5,10 1-6,-4 1-2,8 1-12,2-3-6,4-2-7,1 7-7,2-7-7,4 5-2,-1-1-4,-3 1-6,5-2-3,-5 5-10,-3 0-26,0 0-30,-11 0-23,2 5-38,-4-2-43,-4 4-65,-7-2-160,-6 5-309,-3 1-167</inkml:trace>
  <inkml:trace contextRef="#ctx0" brushRef="#br0" timeOffset="212621.75">8799 16765 1795,'3'2'40,"4"-2"32,3 5 44,5-5 45,6 0 18,6 0-7,10-5-9,-1 5-8,11 0-9,7-2-19,-5-1-27,8 3-59,0-5-51,-3 5-75,12 0-86,1-2-197,-4-4-209,-10 5 86,8-7-42,2 1-35</inkml:trace>
  <inkml:trace contextRef="#ctx0" brushRef="#br0" timeOffset="213294.58">11024 16549 1342,'9'-2'-39,"1"-5"60,1-1 20,-5 6 12,4-11 18,-4 4 17,5 0 5,-4 0 1,-4-7-4,3 4 4,-3-8 0,-3 2 0,0 1-2,0-8-1,-3 8-4,-3-7-2,-4 8 1,-1-2-5,-5 1-4,-1-1-12,-2 3-8,-5 5-6,-3 0-5,-3 3-4,0 2-3,0 3-3,-3 4-6,0 3-1,3-3-2,-4 13-6,1-5-2,3 7-1,7 7 1,-2-5-5,10 5 0,0 0 2,10-2-5,0 3 2,5 0 6,10 5 6,5 2 6,8 1 20,3 0 9,4 0 9,4-2 2,-2-2 3,2 3 5,0-6-5,-1 6 0,-6-13 2,-1 5-5,-2 0-4,-7-2 0,2-2-5,-8-3-5,2 1-3,-7-3-7,-6 2-2,0-1-5,-3-7-5,-3 7-7,-10-7-4,2 4-8,-7-8-10,2 2-3,-1-7 15,-4 0-16,1 0-2,0-7 0,2 2 0,1-8-5,4-3-2,2-5 1,8-1-1,6-3 1,2-3-2,9-2 2,6-3 2,6-4-4,4-1 5,3 6-4,0-2-9,3 0-26,4 8-20,-1-6-33,2 8-34,-8-1-42,-4 7-51,4 1-50,-4 2-63,-2-3-155,-7 9-74,-1-7 40,-2 8-40,-4-1-66</inkml:trace>
  <inkml:trace contextRef="#ctx0" brushRef="#br0" timeOffset="213649.83">12064 15965 1718,'3'-3'76,"-3"-2"21,3 5 24,-3 0 7,-6-3 2,6 3 8,-10 11 1,3-4 8,0 8 23,-2 3-1,-2 2 5,-2 10-2,4 5-1,-2 8-5,-2 3-7,3 5-4,0 2-12,0 1-11,3 1-14,0 2-12,7-1-8,0-4-11,0 6-8,7-6-6,6-3-11,1 2-20,2-10-17,8 0-23,-4-3-29,3-10-43,4-2-32,-4-2-33,1-7-32,-1-7-33,-3 2-43,0-4-44,-4-5-47,1-3-135,-4-3-111,-2-5 41,-1-4-88,-7-6-126</inkml:trace>
  <inkml:trace contextRef="#ctx0" brushRef="#br0" timeOffset="213873.22">12224 16557 1731,'3'-8'65,"-3"-1"4,6 1 33,5-1 37,-1 1 5,7 1-2,2-2-1,2 1-17,2-1-10,1 6-16,2-2-4,4-2-15,-5 2-5,3 0-13,-1-3-37,0 7-35,0-7-38,-1 1-42,4-2-49,-7 7-45,4-5-67,-1-4-148,-6 4-115,1-3-15,-5-2-34</inkml:trace>
  <inkml:trace contextRef="#ctx0" brushRef="#br0" timeOffset="214395.83">12897 16137 1632,'14'-4'110,"-4"1"27,4 3 15,-1-6 4,4 6 8,-1 0 16,1 0 3,2 0-2,2 6-2,-1-6-7,-1 0-10,2 3-9,2-3-11,-7 0-11,5 7-11,-5-7 2,1 10-4,3-3-1,-10 3-5,-3-2-8,3 7-5,-7 0-13,-3 3-5,0-4-10,-3 3-5,-1 3-3,-6-2-9,1 5-6,-2-6-6,1 6-3,1-5-4,-2-4-7,-2 3-2,7-5-4,-5 2-9,4-4-3,1-1-3,0-1 0,2 0-5,-3-1-2,4-5-2,-1 6-3,1-3-3,6-2 2,-3-2 1,4-1 0,3 0 3,0 0-3,2 0 3,1 6 4,4-6 6,-1 2 11,1 4 10,-1 1 11,4-2 11,-1 2 12,1 9 3,-1-7 1,1 8-1,-4 0 5,-2-1-8,-5 0-10,1 1 0,-1 0 0,-6 1-5,0-3-2,0 2-4,-3-1-7,-7-1-4,1-3-4,-5 3 0,-3 2-5,0-4-11,-3-1 1,-6-3-15,-1 0-4,1-2-10,-4 1-8,0 0-11,0-6-12,6-4-13,-3-1-5,4-2-5,3-3-5,0-1-15,7-7 3,5 4-3,5-3-3,3-2-19,3-5-12,5 4-30,2-5-27,7-2-22,-1-1-37,4 2-42,4-1-32,-5-1-57,5 0-147,-4-2-72,-1 3 47,-5-5-93,2 6-135</inkml:trace>
  <inkml:trace contextRef="#ctx0" brushRef="#br0" timeOffset="214642.18">13403 16012 1800,'19'-5'77,"-6"10"51,4-2 31,4 11 37,1-3 52,1 7 26,1 4 21,-5 5 17,5 6 8,-1 6-13,-3 7-11,0 9-22,-10-3-29,0 13-21,-4-7-20,-6-1-19,0 3-23,-6 0-20,-9 5-31,0-5-36,-5-5-39,0-10-41,-4-3-48,-2 0-52,-4-9-69,3 5-52,-6-10-84,6-3-91,-3-3-186,0-1-128,-3-5 65,0 0-317,9-7-446</inkml:trace>
  <inkml:trace contextRef="#ctx0" brushRef="#br0" timeOffset="-213614.64">14445 15957 2423,'-10'-3'-208,"4"-1"140,-5 4 30,1 0 7,-6 0 15,-1 0 21,-3 4 12,-3-1 12,-1 5 11,1 1 11,-4 9 16,4 2 6,-3 5 7,5 3 2,1 11 5,4 5 0,2-2 10,4 8-8,4 0-3,3 0-4,6 2-13,3 4 3,1-5-11,2-1-4,12 8-12,-4 0 1,2-11-8,5-2 4,-1-3-5,1-1-10,-1-7-14,0-1-20,1-3-33,-1-9-36,-3 1-40,-3-10-41,3 3-51,-5-7-98,0-7-161,0 5-43,-4-12-53,0 5-64</inkml:trace>
  <inkml:trace contextRef="#ctx0" brushRef="#br0" timeOffset="-213408.68">14485 16637 1565,'7'-13'76,"3"6"6,0-3 26,5 2 32,3-1 10,2-1 2,7 2 4,-2 1-14,6-1-5,6 0 4,-1 1-9,5-3-12,2 8-15,-2-4-15,-2-1-31,-2 7-41,-1-5-32,1 1-40,-3 1-47,-4-3-55,3 6-28,-3-8-60,-4 7-103,1-2-155,-3-5-101,-4-4-101</inkml:trace>
  <inkml:trace contextRef="#ctx0" brushRef="#br0" timeOffset="-212820.1">15442 16254 1635,'11'-7'47,"-5"2"9,4 3 35,0-1 30,0 3 12,0-5-4,-4 10 12,1-2 1,-3-1-2,-1 3-28,-1-2-4,-2 1-17,-2 4 0,-5-4-11,4 2-13,-7-4-5,0 7 0,0-2-9,0-5-6,-3-2-3,-1 6-10,3-6 1,-2 0-2,1-6-2,2 6-4,-1-5-5,2 1-6,2-7 4,4 1-5,3-2 5,0 2 5,3 0 4,4-5 2,-1 5 12,8-5 5,-1 4 3,1-1 11,2 7 7,4 0 11,0 3 0,2-3 5,6 12 4,-6-2 3,6 5 4,-1 5 4,-2 6-3,3 1 1,-5 2-5,-3 5-6,-1 3-6,-1 0-7,-8 3-8,-4-1-7,1 7-1,-7-7-6,-3 5-6,-7-7-5,0 4-6,-3-10-8,-7 8-16,-1-5-13,-3-4-12,-1 0-12,-2-5-8,-3-3-11,0-1-5,0-7-1,2 0-3,-2-5 1,8-4-4,-2-4-5,5-5-2,2-3 5,4-3 8,2 0 2,5 0 6,6-3 6,3 9 1,3-7 11,8 4 15,-1-1 13,3 6 6,9-2 15,-3 9 8,9 0 10,-1 0 1,0 7 6,7 1-2,0 1-6,-1 1-4,0 5-3,5 0-4,-8 3-9,0-3-21,1-3-22,-1 3-24,-6 2-24,0-8-33,-5 0-29,2 4-17,-7-6-22,-1-2-22,1 0-46,-1-5-22,2 0-37,-1-5-43,-8 3-97,1-8-127,0-5 52,-3-9-52,-4-2-65</inkml:trace>
  <inkml:trace contextRef="#ctx0" brushRef="#br0" timeOffset="-212592.02">16079 16090 1762,'6'-15'85,"2"5"35,-2 3 43,7 4 20,1 3 33,2 3 28,5 4 13,-1 8 9,3-3-3,0 12-3,1 10-7,-1 6-10,-3 2-9,0 6-8,-7-3-7,1 5-30,-8 5-18,4-3-20,-7 3-12,0-2-15,-6-2-27,0 0-24,0-1-33,-4-2-38,-2-14-45,-2 7-42,-2-7-52,0-1-48,-1-7-39,-2 1-52,2-2-61,1-11-55,-1 4-154,1-11-115,0 1 54,0-8-239,3-8-331</inkml:trace>
  <inkml:trace contextRef="#ctx0" brushRef="#br0" timeOffset="-212191.09">17546 16112 2221,'0'0'-69,"8"-5"23,-5 10 20,-1-10 26,-2 5 18,7 0 4,-4 0 11,-3 5 32,4-2 17,2 4 9,-1 4 11,0-2 13,5 11 10,-3 0 12,6 6 8,1 6-1,2-6-7,1 15-12,4-1-7,-1-5-11,-4 5-13,8-5-7,-4 5-9,-1-5-2,2-5-14,-1-2-7,-4-1-14,-2-4-33,2-5-33,-2-2-28,-1 2-18,-3-3-20,-3-6-40,0-1-33,-1-2-29,-3-3-37,0-3-75,5-3-142,-8-5-96,0-7-101,-8-2-142</inkml:trace>
  <inkml:trace contextRef="#ctx0" brushRef="#br0" timeOffset="-211937.77">17846 16087 1825,'5'-5'4,"-2"-2"18,-3 5 36,3-4 21,0 4 17,-3 2 15,0 10 8,0-5 11,-3 5 7,0 4 7,-8 6-19,1 4-6,-4 3-2,-5 6-12,-1 1-8,-4 7-5,-2 1-10,0 0 0,-1-2-18,-3 10-8,2-10-11,2-5-18,2 5-32,-2-5-22,6-2-23,0-6-19,0-2-25,4-2-29,-1-5-24,4-2-42,-4 2-42,-4-3-97,8-6-129,-3-1-44,-1 1-15,-3-9-19</inkml:trace>
  <inkml:trace contextRef="#ctx0" brushRef="#br0" timeOffset="-211710.38">17013 16499 1471,'3'-8'76,"1"-1"13,2 1 30,11 1 30,-1-3 14,5 2-3,5 1-1,4 5-20,0-5 2,10-2-19,4 7-14,-1-4-11,7-3-9,0 6-10,7-4-3,-1 0-10,4-1-3,-9 1-13,9-1-5,-11 6-17,2-5-17,-4-2-34,-4 7-29,0-5-26,-9-1-38,-4 8-43,3-7-70,-6-1-183,-8 3-137,-2 0-85,-4-2-131</inkml:trace>
  <inkml:trace contextRef="#ctx0" brushRef="#br0" timeOffset="-211374.39">18600 15850 1779,'3'-2'12,"5"-4"30,-8 4 38,2-1 33,2 3 16,-4-4 13,4 4 7,-2 0-11,-2 0 27,0 0 13,0 7 19,0 3 2,-2 5 35,-2 7 6,0 3 6,2 10-1,-2 10 2,0 12-4,1 10-25,0 8-13,-1 8-16,2 25-15,2 0-14,0-15-20,-4-18-25,8 7-52,-8-7-59,0-7-62,-6-2-86,7-11-76,-7-4-112,-3-7-172,-1-1-250,-2-11 63,-4-1 92,0-7-334,4 2-414</inkml:trace>
  <inkml:trace contextRef="#ctx0" brushRef="#br0" timeOffset="-204704.62">2876 17573 759,'3'-3'195,"-3"3"92,0 0-39,8-2-56,-8 2-24,0 0-4,0 0-15,3 0-20,-3 0-5,2-3-19,2 3-6,3 0 13,7 0 1,-2 0-23,9-3-5,1 3-6,2-1-12,9-4-9,0 4-4,8-5 1,2 1-15,1 3 0,-1-3-4,4 3-7,-4-1-3,-3 3-19,-7 3-21,-3-3-29,0 2-38,-6 1-46,-7 4-50,-4 1-84,-7 5-200,-9-1-65,-4 0-93,-10 3-118</inkml:trace>
  <inkml:trace contextRef="#ctx0" brushRef="#br0" timeOffset="-204486.1">2732 18052 1576,'14'2'71,"-1"-2"22,7-2 22,7-1 27,6 1 34,7-3-11,7-2-5,4-1-18,4 1-14,9-1-13,0 1-28,-4-1-62,3 3-70,1-2-90,-4-1-109,3 1-249,-3-6 10,-3 4-60,3-2-45</inkml:trace>
  <inkml:trace contextRef="#ctx0" brushRef="#br0" timeOffset="-203572.37">5494 17649 1392,'7'6'-109,"-1"-1"126,4 0 23,-3-3 11,-3 1 3,2-1 10,-3 0 8,1-2-5,-4 0 2,0 0-3,-7-7 1,1 0-3,-5-4-1,1-1-3,-7-6 4,4-2-3,-10 1 2,3-5-2,-3 0 2,-4 2-1,7-1-4,-7 3-2,4 0-6,0 3-1,-1 5-9,1-1-2,3 5-2,-3 1-3,2 4-5,1 3-3,1 5-2,2 0-1,0 3-1,4 5-3,-1-1 3,5 5 2,2 1 5,3 4 2,1 1 4,6-1 1,1 2-3,6 2 2,3 2 8,4-1 4,3 3 1,6 0 1,4 3 15,0-3 13,0 0 7,4 0 1,-4-3-5,0 0 0,-3-2 0,3-2 0,-7 3-4,1-4-4,-2 0-6,-1 4-1,-4-4-2,-4-2-3,-7 1-11,1 0-4,-7 1 0,0 1-6,-7-2-12,-3-2-7,1-2-15,-8-2-9,-4 1-7,2-3-14,-5-1-2,4-5 9,-4-4-11,2-3-9,-2-3 12,1-7-2,3-2 2,3-5 11,4-4-13,3-1-1,3-7 1,4 2-3,3-7 14,6-1 5,4-1 27,7-1 9,7-1 40,3 1 6,-2 2 7,10 0-3,-5 3-2,0 3-9,6 2-4,-9 3-3,0 5-9,-1-5-5,0 7-8,-2-4 2,-4 9-5,0-1-5,3 1-1,-7-1-6,2 4-6,-6-1-8,-2 3-31,1-1-28,3-1-39,-5 2-42,-2 5-39,0-3-59,3 3-70,-10-1-149,0 1-177,0-4 52,-8 1-207,2-2-272</inkml:trace>
  <inkml:trace contextRef="#ctx0" brushRef="#br0" timeOffset="-202394.92">12834 15848 1969,'6'2'-72,"-1"-2"7,-5 0 5,3 5 35,0-5 5,-3 2 13,3-2 16,-3 0 11,-3 8 10,3-8 9,0 0 11,-3 2 11,0 3 6,3-2 0,-8-3 3,8 7 1,-7-7-6,5 8-3,2-8 2,-4 0-4,1 1-2,0 5-4,3-4 1,0-2-2,-3 0-9,3 6-4,-5-6 0,5 0-4,0 0-2,11 3 7,-2-6-2,1-3-3,8 4 2,5-5-3,1-1-7,6-2-2,6-5-1,7-2 1,11-8-4,6 0-3,0 0-5,-7 0 0,0 7-3,-3 1-3,-2-1-6,-9 5-17,1 1-25,-8 0-30,-4 4-37,-1 6-52,-7 2-47,0 0-109,-7 0-215,-3 2-86,-3 6-115</inkml:trace>
  <inkml:trace contextRef="#ctx0" brushRef="#br0" timeOffset="-201934.16">14928 15865 1782,'0'0'24,"0"0"8,0 0 19,0 0 22,0 0 13,0 0 5,7 0 8,-7 0 1,10 0 2,0-8-2,4 1 2,2-1-15,5-1-3,2-8-10,10 5-4,1-5-11,2-3-10,10 2-6,1-2-32,1 3-29,-2-5-39,-7 6-42,-1 7-67,-11 1-124,-2-2-270,-12 3-96,-5-1-153</inkml:trace>
  <inkml:trace contextRef="#ctx0" brushRef="#br0" timeOffset="-200815.67">6665 17249 1798,'0'0'-27,"-4"-2"19,8-1 32,-4 3 20,0 0 7,0 0-2,-4-2 2,4 2-2,-6 0 4,6 0-6,-9 0-2,4 0-6,-1 0 2,-4 0 2,1 0 1,-6 0-1,1 0 8,-2 0-2,-1 0-3,1 2-5,-8-2-2,4 0 0,-2 3-4,-2-3-4,-3 0-4,0 2-2,1-2 0,-4 0-2,3 6-5,0-3-3,4 0-1,0-2-1,2-1-2,2 3 0,2-3-2,-3 3 0,7-1-1,-4-2-3,7 0 0,-3 0 0,2 3 0,5-3 0,-4 1 0,0-1 1,3 6 15,1-4 3,-1 3 11,4 3 4,-1-4 6,0 12 20,1-7 0,0 10 10,0-2-19,3 5 6,-3-5 5,-4 14-1,7-4-4,-7 9-1,3-5 7,1 10-1,0 1-5,0 0-1,3 8 2,-3 0-1,-1 0 1,1 4-1,0-3-2,3 2-3,0 0 1,0-9 2,0 7-7,3-1-3,0-8-4,-3-2-8,4 0-3,-1-2 1,0-4-8,3-2-1,5-1-7,-8-6-5,7-2-5,0-1-21,4-5-23,-1 1-31,4-4-17,3 0-29,-1-4-14,5-3-25,6-2-24,0-2-31,10-3-21,7-3-41,-4-2-129,1-2-178,9-5 57,-3-7-119,-3 2-132</inkml:trace>
  <inkml:trace contextRef="#ctx0" brushRef="#br0" timeOffset="-200428.7">6975 17537 1597,'0'-5'-46,"-4"-3"51,4 4 13,-3-1 17,3 0 26,-3 2 16,0 1 1,-4 2 2,-1-6 8,2 6 12,-3 8 7,-6-3 4,3 5 6,-6 3 7,3 1 9,-6 11-3,5 0 1,-4 7 4,-4 4 0,5 2 4,-2 4-8,1-2-14,6 0-10,1 3-11,4 2-6,1-8-8,8 3-12,0-2-4,11-1-14,3-2-14,8 3-16,1-5-30,7-4-34,4-1-27,-4-6-28,3-7-29,0 0-35,1-3-35,3-1-49,-14-10-129,1 3-188,-4-8 42,-4-3-101,-2 0-120</inkml:trace>
  <inkml:trace contextRef="#ctx0" brushRef="#br0" timeOffset="-200197.8">7082 17937 1631,'9'-9'60,"-2"-2"23,3 4 19,7-6 29,-3 6 9,-2-3 0,6 4-5,-2-3-4,1 0-12,-1 6-14,4-3-5,-4 1-9,5-2-14,-1 1-4,-1 1-18,5 1-31,0-4-34,-1 3-40,4-3-43,-4 7-50,3-2-34,4-2-40,-3 1-68,0-2-99,3 0-241,-6 1-124</inkml:trace>
  <inkml:trace contextRef="#ctx0" brushRef="#br0" timeOffset="-199660.77">7800 17648 1744,'6'-8'32,"-3"4"42,-1-8 31,2 10 22,-1-5 18,4 2 6,-2-1 0,4 1-23,-7 3 3,5 0-10,-4-3-12,1 2-5,2-2 0,-1 3-9,0-4-4,3 6-4,-2 0-3,0 0-3,2 0-6,2 6 2,-4-1-5,5 0-2,-5 2-8,1 0 0,-1 4-3,-3-2-6,-3 7-7,0-7-1,0 9-7,-3-6-5,-3 6-1,-1 3-3,-4-4-4,1-3-2,-2 6-4,-2-2-2,0 0-16,1-3-5,0 0-3,-4-1-6,7-1 6,1-2-2,-2-2-3,1-1 1,3-1-5,2 0 2,-1-1 3,6-4-3,6 3 1,-3-3 5,3 1 1,0-1 1,3 2 5,2-4 5,3 3 3,-3 1 9,1-2 8,1 4 2,5 0 12,-1 2 10,-2 2-9,6 0 3,-5 3-2,1 0-4,-4-1-3,1 0-4,-4 3-1,-4 0 2,2-3-5,-5 4-1,-3 1-1,-3-2-3,-5-3-1,2 6-4,-7-3-3,2 3-1,-5-3-9,-1 0-9,1-3-2,-4-3-8,-1 3-5,2-3 4,1-4-7,6-2-16,-6-3-9,8-5-9,-1-1-2,9-3-2,2-1-6,0-5-7,11-3-8,-5 1-12,7-3-15,0-3-17,7 1-29,-2-3-29,4 2-23,3 3-42,-6-4-118,1-2-177,4 1 27,-5 2-82,-2 2-101</inkml:trace>
  <inkml:trace contextRef="#ctx0" brushRef="#br0" timeOffset="-199424.93">8212 17562 1786,'10'-6'76,"0"6"51,3 5 41,4-1 6,0 5 35,0 7 10,-4 1 12,7 12 2,-7 0-1,7 3-8,-7 13-16,4 0-12,-4 5-16,1 0-15,-1 8-16,-2-6-13,-5-2-16,-6 2-14,0-7-25,0 1-37,-3-5-46,0 2-45,-2-5-50,-1-1-57,3-1-57,-4-6-70,1 2-59,-2-6-139,5-4-141,0-5 48,0-2-197,3-5-259</inkml:trace>
  <inkml:trace contextRef="#ctx0" brushRef="#br0" timeOffset="-199015.03">8669 17868 2004,'10'-3'-49,"-4"0"21,5 3 39,-3-1 20,0-4 18,2 5 19,-3 0 14,3 5 21,0-4 12,0 7 15,6 4 7,-2 1 4,2 2-25,1 3-4,0 3-4,3 4-8,3 4-11,0-2-10,5 5-4,-2-1-13,0 0-13,4 0-12,-6-6-13,-1-1-26,1 0-19,0-4-26,-8-3-23,1-3-26,-4 1-21,-4-3-14,5 0-26,-4-6-28,-4 0-55,2-4-80,-5-2-85,-3 0-226,0-12-128</inkml:trace>
  <inkml:trace contextRef="#ctx0" brushRef="#br0" timeOffset="-198773.68">9042 17965 1700,'-3'-10'-2,"0"3"23,-1 2 21,4 2 24,-3 0 26,3 3 20,-3 0 12,0 8 16,-5-1 7,2 6 1,-1 4 1,-6 4-34,3 3-8,-6 6-17,-2 0-3,-5 5-7,4-1-12,-2 7-9,-2-3-18,3-1-31,-4 1-19,8-8-28,0-1-17,-3 0-34,4-5-17,-2-2-24,4-4-39,3 0-32,-7-6-77,7-5-112,0 1-271,4-5-156</inkml:trace>
  <inkml:trace contextRef="#ctx0" brushRef="#br0" timeOffset="-198541.42">8639 18237 1801,'14'-22'13,"5"4"33,-6 1 32,6 5 25,3-1 11,1 2 9,0 2-8,7-2-8,7 4-9,6-3-12,4 5-12,13-2-41,1-1-58,5 2-69,4 5-72,-4-5-128,8 1-215,-4 1-71,0 1-79</inkml:trace>
  <inkml:trace contextRef="#ctx0" brushRef="#br0" timeOffset="-198150.59">9603 17730 1481,'0'-6'-25,"3"2"20,-1-4 16,3 2 27,-5-1 11,3 7 13,-3-5 5,0 1 7,0 1 9,0-2 8,0 2 7,0 3-2,0 0 4,0 0 3,-13 13 8,2 0 9,-3 5 1,2 1 17,-6 11-3,2-3 8,-3 16 1,-2 0 0,5 3-5,-1 5 2,4 2-6,-1 10-16,8-8-35,6-1-7,0 1-8,6-5-12,5 0 0,5-2-9,5-3-10,5-5-16,4-4-24,4-2-36,2-7-33,1-1-33,-2-9-39,-1-3-47,1-3-36,-5-4-58,-5-5-138,-1 1-159,-4-8 71,-4-5-100,-2-5-110</inkml:trace>
  <inkml:trace contextRef="#ctx0" brushRef="#br0" timeOffset="-197925.2">9763 18099 1827,'0'-6'51,"5"-2"28,6 1 31,-1 1 1,-1 3-11,6-1-9,0 1-10,3-2-7,-2 2-10,5-2-4,2 5-7,1-2-27,-5 0-36,8-1-32,0 1-40,-4-1-38,4 1-38,0-3-57,-4-1-136,3 2-244,1-1-95</inkml:trace>
  <inkml:trace contextRef="#ctx0" brushRef="#br0" timeOffset="-197388.63">10417 17837 1687,'6'-8'43,"-3"3"15,1 3 23,-1-3 18,0 3 6,0-1 4,2 1-3,-5 2 1,0 0-5,0 0-5,0 0-8,0 0-10,-14 5-9,4-3-6,4 1-5,-5-1-7,-2 0-4,2-2-5,-2 0-2,1-2-6,1 2-5,-2-2-4,2-3-1,2-3-4,-1 0-2,3 4-4,0-4-2,4-5-1,3 8-1,3-4-2,0-2-2,5 2-1,-2 1 3,4 0 7,4 2 9,2-1 9,1 7-9,2-5 16,2 5 30,2 9 17,-2-1 11,1 4 6,-1 0-1,2 8 1,-7 3 0,0 2-6,-2 2-8,2 1-2,-8 1-13,-5 3-7,0 2-6,-3-5-7,-3 7-3,-3-4-6,-4-1-5,-1 0-5,-3-2-7,1-2-16,-4-5-13,-2 0-17,3-3-10,-4-5-7,-1 1-10,2-5-5,-2-2-7,4-6 4,1-2-7,-1-2-3,4-6 3,4-4-1,1-1 14,2-1 1,6-5-1,0 2 9,3 2 1,3-3 8,5 4 8,2 1 17,1 1 10,5 1 15,1 7 7,4-1 0,3 2-2,3 6 0,0 2-4,3-1 2,4 9-4,-4-1-4,3 4-2,0-1-3,-2 2-36,3 1-21,-7-2-29,0 1-16,0-3-31,-7-4-22,1 0-27,-4-2-13,-4 1-25,1-3-35,0-5-20,-4 3-78,-3-8-110,1 3-64,-5-7-34,1-2-50</inkml:trace>
  <inkml:trace contextRef="#ctx0" brushRef="#br0" timeOffset="-197123.64">11110 17765 1575,'4'-11'55,"-1"4"20,0 0 23,1 2 27,2 0 21,-3-1 22,4 6 22,3 0-16,0 6 19,0 1 16,0 3 6,6 3 8,-5 1 1,5 11 4,1 3-5,0 6-13,0 4-12,3 6 3,-4 0-20,-3 1-3,1 1-25,-4 3-17,-4-2-19,2 1-33,-8-5-46,-4-2-48,0 0-58,-2-1-69,-1-3-65,-3-1-74,0-1-91,-6-3-145,-1-2-167,0-5 50,-3-2-302,0-1-411</inkml:trace>
  <inkml:trace contextRef="#ctx0" brushRef="#br0" timeOffset="-196248.5">10980 17449 2294,'-3'-2'-92,"-1"2"27,-2-2 11,-1 2 21,0-3 35,4 1 19,-4-1 15,1 1 10,-1-1 12,0 3 15,4-2-4,0-4 2,-1 6 6,4 0-5,0-1 15,0 1 10,10-3 5,0 1 4,4 2 4,6-3-18,-1 0 7,8-3-2,6-1 2,1 7 2,6-7 5,3 5-1,4-3-9,-7-1 0,0 1-7,-3 1-6,-3 1-9,-8 1-4,0-1-8,1 1-5,-7-1-4,1 1-6,-2 2 1,-2-6-5,-4 6-1,1 0-7,-1 0-1,1-1 0,-5 1-7,1 0-2,1 0-3,-2 0 2,-2 0 2,4 0-2,-5 1-1,0-1 0,4 6 6,-3-6 7,-3 5-3,5-3 7,-3 6 3,-2-4 5,3 9 5,-3-3-7,1 5 7,-1 3 4,0 1 4,-2 6 7,5 6-5,-4 4-2,5-1 2,-2 7-2,0 6 0,1 3 0,1-2-5,-2 4 0,3-2 34,-5 3-3,7-1-3,-5 1-1,1-4-6,-5 4-4,5-2-4,-4-5 3,-3-3-4,5 0 1,-5-3-20,0 0-3,-5-5 1,5 0-7,-3 0 2,0-3-3,-1-5-2,-1-2-3,-5 3 0,-1-3-10,-2-3 0,-1 1-5,-3 0-4,1-6-17,-3 1-25,2-4-32,-7 2-34,5-3-31,-6-4-37,-1-1-57,6 1-49,-5-3-43,7-4-67,4-2-69,-2-2-194,-1-4-100,-2-1 75,5-8-381,-2 0-519</inkml:trace>
  <inkml:trace contextRef="#ctx0" brushRef="#br0" timeOffset="-177578.92">23129 2780 583,'7'0'217,"0"2"-95,-1-2-14,-4 0-15,6 5-17,-4-5-3,-1 2-2,4 4-2,-7-5 8,0 3 3,-7 1 9,0 3 2,-1-1 2,0 3 4,-2 4 4,-1 6 3,-5 5 3,-1 8 6,-3 8-5,-3 3 0,0 16-2,-4 0-5,0 2-9,-13 21-6,7 2-7,0-17-6,6-5 2,0-5-15,0 3-4,4-4-9,-1-1-5,5-12-2,2 2-3,-7-6-10,8-1 4,2-7-6,1 0-5,4-8-6,-6-1-11,9-1-3,0-5-17,-1 1-17,0-5-13,3 0-27,-2-5-48,6-2-32,6 0-55,-6-4-149,0-2-195,0 0 45,0 0-9,-6-10-20</inkml:trace>
  <inkml:trace contextRef="#ctx0" brushRef="#br0" timeOffset="-177237.43">22402 4787 1228</inkml:trace>
  <inkml:trace contextRef="#ctx0" brushRef="#br0" timeOffset="-176979.03">22418 4775 1161,'4'-3'14,"6"-2"14,-10 4 20,4 1 10,-4 0 15,2 4 22,-2 4 12,-2 1 12,-2 4 16,-6 7 4,0 7 10,-7 6 9,0 12 14,-5 9-1,-2 7-3,-9 19-4,-10-1-13,4 1-13,7-14-16,2-7-11,0 2-9,3-4-11,5-2-7,-8-5-12,6-5-6,4-2-7,4-5-23,2-9-27,1 2-37,6-9-32,-3-3-33,0 1-45,7-8-61,0 2-57,-4-7-103,3-2-188,1-2 32,-4-6-99,1 1-113</inkml:trace>
  <inkml:trace contextRef="#ctx0" brushRef="#br0" timeOffset="-176747.62">21899 6627 1554,'6'-5'-270</inkml:trace>
  <inkml:trace contextRef="#ctx0" brushRef="#br0" timeOffset="-176495.3">21932 6612 1246,'10'-3'19,"-7"1"12,4-1 27,0 3 17,-1-2 18,1 2 18,-7-2 12,0 2 11,3 0-6,-3 0 4,-3 7 9,-10 3 7,3 2 15,3 12 3,-13 2 5,0 12 4,0 4-4,0 3-8,-3 11-11,-1 4-12,1-3-30,-4 3-10,4 1-11,0-5-10,2 2-23,2-3-27,5-11-38,1 5-32,-1-6-32,5-9-46,-5 2-54,7-7-65,1-2-96,-7-3-253,-2-7 31,3-2 69,-2-3-53,1-5-42</inkml:trace>
  <inkml:trace contextRef="#ctx0" brushRef="#br0" timeOffset="-176005.61">20277 8993 1398,'13'-8'-76,"1"5"109,0 2 12,-7-2 8,-1 3 24,0 3 26,-6 3 15,-3 4 9,0 5 7,-8 5 12,3 8 1,-14 6 21,0 7 3,-12 4-15,-2 5-22,0 2-4,-2 1-12,5 4-12,-10 18-8,10-12-18,6-8-34,3-1-36,4-8-53,4 0-57,3-3-61,5-4-83,2-5-188,-4-5-127,4-3-116,2-1-169</inkml:trace>
  <inkml:trace contextRef="#ctx0" brushRef="#br0" timeOffset="-175657.38">19254 10797 1610</inkml:trace>
  <inkml:trace contextRef="#ctx0" brushRef="#br0" timeOffset="-175415.03">19281 10793 1555,'10'0'28,"-4"0"18,1-3 21,-3 6 24,-4 1 23,0 4 14,0 4 11,-11 3 12,-2 8 7,-1 2 0,-5 12 6,-4 3-1,-1 0-10,0 5-16,-2 6-14,-4 0-11,7 2-11,-4 2-15,4-2-28,10-6-37,-4 1-35,4-3-34,-1-3-45,4-4-56,4-3-71,-5-3-82,5-2-183,-1-8-46,4-2-119,-4 0-147</inkml:trace>
  <inkml:trace contextRef="#ctx0" brushRef="#br0" timeOffset="-174916.29">15742 12489 1583,'13'-4'-73,"4"-1"89,-4 2 31,-2 1 23,-5-1 23,1 1 15,-1 2 5,-9 5 11,0 2 12,0 3 15,-11 11 11,1 3 2,-4 9-11,-3 9-1,-1 5-12,-4 8-13,1 3-12,1 4-9,-5 1-9,2 24-13,2-13-17,9-10-23,1-2-24,3-7-44,1-2-37,8-5-54,-1-4-58,6-6-83,-3-1-204,0-6-120,2-6 86,6-1-63,2-4-58</inkml:trace>
  <inkml:trace contextRef="#ctx0" brushRef="#br0" timeOffset="-174160.3">24670 13854 1433,'0'-4'-205</inkml:trace>
  <inkml:trace contextRef="#ctx0" brushRef="#br0" timeOffset="-173915.96">24673 13850 1220,'11'0'48,"-11"0"-4,0 0 11,3 0 16,-3 0 7,0 0 15,0 4 17,-3 1 6,-8 8 7,8-5 8,-7 4 3,4 10 7,-8-4 10,1 9 9,-4 6-4,-3 15-15,-3 2 17,-4 7-5,-3 3-5,-4 22-8,-7-4-16,9 2-7,-6-13-13,8-1-8,0-6-9,0-3-12,0 0-15,0-4-20,0-1-31,4-2-42,4-9-37,8-1-52,-2-13-53,-5 3-70,12-12-76,-2 0-202,8-9-53,-7 4 74,4-3-82,9-8-84</inkml:trace>
  <inkml:trace contextRef="#ctx0" brushRef="#br0" timeOffset="-169989.75">13017 17490 1512,'8'0'-216</inkml:trace>
  <inkml:trace contextRef="#ctx0" brushRef="#br0" timeOffset="-169546.49">13028 17490 1237,'7'0'20,"-1"0"5,-6 0 5,0 0 11,6 0 9,-2 0 5,-4 0 3,4 3 2,-4-3 1,0 0 1,0 2 3,0-2 1,0 0 1,0 0 3,-8 4 4,5-4 0,0 0 0,0 6 3,-4-4 1,4 3 2,-4-2 3,3-1-6,1 1 6,0-3-2,0 2-3,-4 0-1,1 3-9,2 1-7,-3-1 0,1-3 3,-1 5 7,1-1-2,-5 1 11,5 4-4,-4 1 4,-4 0 14,4 6 7,-4-2 7,2 8 6,-1 0 5,-2 8 4,0-3-2,0 5-1,0 7 19,-2 5 0,4-3-10,-4 5-3,0-1-6,0 1-2,0 3-8,4-2-5,-4-1-8,7 2-3,1-5-15,-5 0 3,4 0-4,0-8-3,0-1 0,0-2-33,0-2-2,0-3 2,0-5-5,7 1-4,-8-2-1,8-3 0,-3-3-7,-1-2-4,4 0 3,0-3-5,-1 1 2,0-3-4,1 0 0,3 0 1,-6-3-7,2 0 0,4 2-3,0-1-1,0-4-13,0 1-25,0 0-24,0-2-39,0-1-40,4-2-46,-4 0-44,6-5-55,-3 3-76,5-6-127,-2-1-253,4-4 60,0-2 75,13-8-287,1-1-368</inkml:trace>
  <inkml:trace contextRef="#ctx0" brushRef="#br0" timeOffset="-168927.2">14608 17861 349</inkml:trace>
  <inkml:trace contextRef="#ctx0" brushRef="#br0" timeOffset="-168685.85">14615 17865 805,'0'0'196,"2"0"-50,-2 3-33,0-3-6,5 2-12,-5-2-16,3 0-2,-1 3-4,-2-3 5,11 0 4,-1 0 3,-1-3 2,2 3-6,6-2 0,3-1-5,1-1-4,1-1-4,5 2-3,3-1-7,3-1-9,1 1-4,-4-1-4,3 2-7,1-2-2,-1 2-3,-3 3-14,0 0-34,-7-2-36,-3 2-29,1 0-38,1 2-22,-5 1-36,-4-3-46,1 5-434,-4-2-155</inkml:trace>
  <inkml:trace contextRef="#ctx0" brushRef="#br0" timeOffset="-168330.64">14678 18217 1754,'-6'5'-48,"0"3"22,1-1 18,-4 1 24,5-1 7,-2-2 18,2 0 6,-3 0 11,3 0 7,-1 0 2,8-3 13,-3 4 22,6-4 20,5 3 7,4-3 9,6-2-9,3 3 8,6-6 20,0 3-4,6-2-16,1 0-13,0-1-12,0 1-9,-1-1-21,4-2-31,-3 2-45,7 1-54,-5-5-43,1 2-58,-3 2-73,3-2-82,-10 1-175,3-4-63,-6-1-110,3 2-148</inkml:trace>
  <inkml:trace contextRef="#ctx0" brushRef="#br0" timeOffset="-167944.9">16613 17749 1681,'10'-2'-187</inkml:trace>
  <inkml:trace contextRef="#ctx0" brushRef="#br0" timeOffset="-167308.53">16646 17740 1492,'7'-3'39,"2"1"2,-6-1 10,2 1 6,1-4 7,-2 2 6,-1-1 1,3 1 4,-3-2 0,-3 0 2,0-1 2,0-3-2,0 0 0,-3 3-3,-1-3 0,2 0-1,-5 1-9,1-3-4,-2 7-4,-1-4-10,-1-2-1,-4 7-6,0-1-3,-6-3-6,8 6-1,-8-4-1,-1 5-8,2-2 2,-5 3-3,1 0-2,-1 3-4,-3-2 3,2 5-3,-2-1-1,0 2 1,0 0-7,0 6 3,4-3-1,0 4-2,3-2 1,0 2 1,3-2 2,4 6-1,0-4 2,3 4 3,3-5 0,0 4 2,4-2 8,0 3 1,6-6 4,0 9 11,0-4 1,4 1 10,3 0-7,0-1-7,0 3 4,4-2 5,2-1 4,1 0 8,0-2-7,6 5 5,0-2 1,-2 2 0,5-3-1,0 0 2,1 4-3,0-4 0,3 0-5,-3 3 7,-1-2-2,0 2 0,2 0-3,-1-3 2,-5 4-7,-1-4-1,-1-2-4,-4 3-4,-2-3-3,2 3 0,-5-4-5,-1 1-1,-4 0-2,-3-2-7,-3 0 2,0 1-1,-6-1-3,-1-1 0,1 0 2,-9 0-7,0 0-1,-2-3-1,-1-4 1,2 0-8,-4-2-1,1-6 2,-2 1-5,1-3 1,-2-7-1,0-1-3,9-5 0,-4 1-2,7-1-1,1-4-1,6 2 0,3-5 2,3 0 0,6 0 3,5-3 2,2 1 9,8-4 6,2 0 9,8 0 4,-4-1-2,-4 7 1,8-3 14,-4 3-5,-6 3 0,3-1-7,-4 3-6,-1 1-3,-4 4-8,-1-3-31,-7 0-33,-1 3-49,-2 3-58,0 0-71,-7-1-75,-7 0-96,0 3-237,-6-2 2,-10 0 72,-1 0-186,-3 5-239</inkml:trace>
  <inkml:trace contextRef="#ctx0" brushRef="#br0" timeOffset="-166713.76">17683 17556 1882,'0'-7'-248</inkml:trace>
  <inkml:trace contextRef="#ctx0" brushRef="#br0" timeOffset="-166264.96">17687 17544 1515,'2'-4'-3,"-2"1"4,0 3 13,4-2 12,-4 2 10,0 0 8,0-6 3,0 6 5,0 0 2,0 0 18,0 0 8,-4 11 2,2-4 6,2 7 6,-4-2 8,1 5 5,-3 3 3,2 1 6,0 5 3,-3 4 15,1 1-27,-3 0 5,1 7 0,1-1-3,-3 0-6,1 1 0,2 0-5,0 2-3,0 6-10,2-9-9,0 1-4,-1-1-5,2-2-7,1-3-2,3-3 0,0 2-1,3-3 1,1 2 2,2-5-2,2-3-3,-2 1-5,7-3-2,-2-3 0,1-2 0,6-2-5,-6 0-2,6-7-1,-2 0-3,-2-4-3,2 3-3,1-5-6,-1-2 1,1-1-3,-4-2-1,4-2-3,-7-7-3,4 2-1,-4-5-3,-1 0-3,-1-3 0,-5-3-3,-3-2 3,0 3-3,0 1-1,-3 1 0,-5 1-1,2 2-2,-7-2-1,-1 7 1,1-1 0,-10 4 0,-1 4-1,-3 2-1,-6 1-2,3 4 5,-4 3-1,1 0 1,0 2-3,-3 6 0,6-3 0,2-1-1,5 3-19,-3-3-42,9 1-58,0-2-30,8-1-38,2 1-43,4-3-59,3-3-125,6-2-238,4-5 75,10-3-249,4-1-314</inkml:trace>
  <inkml:trace contextRef="#ctx0" brushRef="#br0" timeOffset="-165855.94">18934 17247 2002,'0'-5'-246</inkml:trace>
  <inkml:trace contextRef="#ctx0" brushRef="#br0" timeOffset="-165540.39">18937 17237 1603,'0'-2'-38,"0"2"7,3-3 26,-3 0 21,0 3 14,0 0 20,0 0 10,0 0 11,-3-5 8,3 5 6,0 0 8,0 0 4,0 0 7,0 0 4,-10 11 8,7-6 8,-3 4 16,-2 4 0,2 7-14,-4-3 15,0 15 10,-4 2 11,5 7 7,-5 10 3,1-1 4,-1 13 3,-2 3 5,2-3-1,-9 36-3,6-23 0,4-2 20,3-2-5,-3 3-5,3-2-32,-1-6-7,5 3-4,0-6-6,-1-9-9,0-2-6,3-3-10,1-7-12,0-3 14,-1-3-9,2-3-9,2-5-9,-4 1-9,1-8-7,3 1-6,-3-6-9,3 0-2,0 1-9,0-3-5,-4-2-13,4-4-40,0 4-62,0-8-71,0-3-85,0-2-98,0 0-122,0-12-168,4 0-231,-12-6 107,5-4 81,-4-3-469,1-10-594</inkml:trace>
  <inkml:trace contextRef="#ctx0" brushRef="#br0" timeOffset="-164334.43">19481 17880 484,'3'-3'102,"-3"3"-29,2 0-137,-2 0-32,0 0 157,9 3 20,-7-3-12,2 2 1,-4-2 7,3 3 11,-1-1 8,-2-2 4,0 0 1,0 3 5,0-3-2,5 0 0,-5 2 1,0-2-4,0 0-2,0 0-3,3 3-3,-1-3 0,-2 0 0,11 0-1,-1 0-1,4-3-4,2 1 4,4-1-11,3-2-4,4 0-5,3 2-7,3-1-10,5-1-7,2 1-2,-7-1-6,3 4-5,2-1-13,-5-2-34,0 2-38,-3-1-43,-3 1-32,-1 2-39,-6 2-33,-3-2-52,3 3-122,-10-3-261,-6 2-129</inkml:trace>
  <inkml:trace contextRef="#ctx0" brushRef="#br0" timeOffset="-163967.87">19561 18160 1745,'-6'5'-16,"6"-2"21,-4-1 23,-1 1 21,5 1 14,-2-1 5,4-1 21,-2-2 12,5 3 11,1-1 6,1-2 2,5 3 1,6-6 7,3 1 3,9-1 4,3-2 1,6 1-8,5-4-10,3 3-10,-4-2-11,4-2-11,-1 2-6,1-1-14,0 1-27,-4 0-40,0 2-48,-9 0-46,-5-2-56,1 2-57,-3-1-57,0 0-148,-3-1-135,-4 0 41,-7 0-44,4-1-52</inkml:trace>
  <inkml:trace contextRef="#ctx0" brushRef="#br0" timeOffset="-163699.98">21454 17672 1355,'15'-2'-461</inkml:trace>
  <inkml:trace contextRef="#ctx0" brushRef="#br0" timeOffset="-163086.12">21484 17662 1241,'11'-2'-22,"-4"-3"7,-1-1 14,0 0 12,5 0 18,-4-1 2,-4-1 1,4 1 7,-5-4 1,2 2 3,-1-1 3,-3-1 3,-3 2 5,-1-7 1,2 9 0,2-6-3,-10 1 0,3 2 4,-4-4-4,1 2 0,-3-2 6,-4 4-3,1-2-1,-3 2-2,2-1-4,-4 5-3,-1-1 0,-3 1-4,6 0 1,-11 6-3,3 0 0,1 0-3,-4 0-4,0 12-3,0-5-1,3-1 3,4 7-8,-1-1-1,5 1-4,-5-1 2,4 12-1,7-5 1,-1 1-1,1-1 0,7 5 11,-2-5 9,8 6 10,0 0 16,8 0 2,-2-2 19,4 4 1,4-2 1,5 0 4,1 0-1,4 3-4,-1-2-23,3-2 10,4 3-11,4 0 0,-8-1-1,1-4-7,0 2 2,0-3-3,-5 0-2,2 1 1,-4-2 1,1 3-2,-6-6-7,3 0-3,-6 1-1,3-3-3,-10 3-8,3-3 0,-8-1 2,0 2-8,-4-1-2,-2 0-1,-5 0-8,-2-3-9,-4 3-8,-5-4-7,1-4-6,-2 0-11,-7-2 4,3-2-8,1-6 0,3-2 0,-4-2 3,0-3-5,7-4 1,-3-5 2,6 2-1,7-5 0,4-2 6,-2 2 1,8-3 19,8 1-10,1-5-2,8 3 7,6-3 4,1 2 8,6 0 3,3-1-2,-3 6 0,3-3 12,-3 2-8,4 3-3,-4 0 5,-4-1-1,0 5 0,-1-2 0,-10 6-5,3-3 0,1 1 3,2 2-3,-15 3-16,5-4-23,2 1-31,-11 0-21,5 0-31,-3-2-38,-4 4-40,4-3-49,-8 6-129,0-3-189,1 1 43,-3-3-94,6 0-113</inkml:trace>
  <inkml:trace contextRef="#ctx0" brushRef="#br0" timeOffset="-162830.79">22302 17033 1460</inkml:trace>
  <inkml:trace contextRef="#ctx0" brushRef="#br0" timeOffset="-162530.76">22318 17024 1408,'8'0'6,"-5"-2"12,3 2 9,1 0 15,-7-6 11,4 6 13,-2 0 7,-2 0 7,0 0 6,4-1 10,0 1 0,-4 0 6,2 1 0,-2-1 9,0 6 14,-2-4 11,-2 11 4,-2-1 39,2 6 2,-6 5-2,4 2 5,-4 7 5,-4 11 4,0 4 9,-2 13-25,-3 5-1,-5 22 7,-3 8-4,4 4 5,-4 0 20,0 3-9,8-3-13,-2-2-12,4-2-10,1-18-16,2-12-10,8 0-14,-4-12-27,4-1-11,-5-4-10,8-8-9,3-5-3,-7 0-1,4-8-8,0-2-4,3-2-9,-3-1-19,3-4-30,0-3-30,3-3-52,-3-3-39,0 0-49,3-4-60,0-1-32,4-5-48,-7 1-61,14-11-73,-8 1-185,7-5-62,-2-2 88,2-4-332,4-4-424</inkml:trace>
  <inkml:trace contextRef="#ctx0" brushRef="#br0" timeOffset="-162164.24">22876 17462 2369,'0'0'-162,"6"5"-203,-3-5-262</inkml:trace>
  <inkml:trace contextRef="#ctx0" brushRef="#br0" timeOffset="-161752.88">22896 17469 1660,'3'3'-46,"-3"-1"17,7-2 18,-7 6 15,3-6 14,-3 0 14,0 0 5,3 1 12,-3-1 6,0 0 10,0 0 6,0 0 6,0 0 8,-6 9 10,6-1-4,-10-1 3,4 5 6,-2 3 10,2 2 28,-7 8 5,2 5 14,-2 3 2,-1 4 4,1 9-2,4-1-3,-12 2-6,12 2-6,-5 0-8,1-2-9,10 1-5,-11-1-10,7-9-8,4-1-8,0 1-8,6-4-3,-3-2 0,3-3 3,4-2-5,-1-2-3,5-5 0,5 0-4,-5-3-3,2-5-4,4 2-5,-8-10-12,12 4 0,-8-5-8,4-3-3,-4-5-6,1-2-4,2-4-1,-7-4-3,5-3-5,-7-1-2,-1-4-7,1 1 0,-7-3 1,0 3-5,-7-2-3,4 2 0,0 2 0,-10 3 0,-1 1 0,1 4-3,-7 2-1,-1 3-3,2 2 1,-5 5-2,1-3 0,-1 8-5,2-2-23,-5 2-28,0 2-30,7-2-28,-7 3-41,8-1-38,4 1-49,-4-3-51,8 3-58,-1-2-73,5 0-176,0-1-29,3-3 54,1 1-197,10-1-260</inkml:trace>
  <inkml:trace contextRef="#ctx0" brushRef="#br0" timeOffset="-161259.21">23440 17599 1849</inkml:trace>
  <inkml:trace contextRef="#ctx0" brushRef="#br0" timeOffset="-161012.35">23432 17604 1762,'-3'3'-3,"0"0"2,3-1 19,0-2 35,0 0 19,0 0 12,14 3 0,-8-3 11,4 2 2,4-2 2,2 0-2,0 0-5,4 0-8,0 0-11,4-2-8,0 2-5,2-3-5,-6 1-6,7 2-11,-10-3-26,2 3-27,2-3-22,-5-2-31,-2 5-23,2 0-26,-2 0-25,-5 0-35,1 5-43,1-2-117,-11 2-269,0 0-105</inkml:trace>
  <inkml:trace contextRef="#ctx0" brushRef="#br0" timeOffset="-160763.02">23371 17931 1711,'0'12'14,"0"-3"34,9 1 35,-7-2 24,12 1 17,0-1 14,2-1 5,-2 2-5,5-6-11,4 6-12,1-6-15,3 2-8,0-4-8,-1 2-16,4 0-23,-7-3-28,7-3-32,0 3-32,0-3-34,0 2-39,0-4-43,0 2-54,4-6-116,-11 2-159,4 0-82,0-3-74</inkml:trace>
  <inkml:trace contextRef="#ctx0" brushRef="#br0" timeOffset="-160712.15">24463 17199 1385</inkml:trace>
  <inkml:trace contextRef="#ctx0" brushRef="#br0" timeOffset="-160363.15">24480 17193 1365,'6'-3'21,"1"0"-4,-4 3 29,1 3 24,-4 0 11,0 2 12,0 2 8,0-2 2,-4 5 2,1 2 2,-4 0-1,1 5-1,-4-4-2,3 10-6,-6-3-4,3 0-4,3 3-28,-10-1-5,11 1-7,-1-4 0,-3 6-4,3-2-7,-4 0 4,9-1-5,-6-2-3,3-1-1,-2-1 0,4-2-4,-2-2 0,5 1-7,-2-3 0,2 5-2,-8-8 0,8 4-8,-2-4 3,-1 2-1,3-4 1,0 2-5,3 0 11,-1-1 1,6-1 3,-1-2-3,3 0-1,3 2-4,4-5 7,-4-2 2,0 5-10,4-2 3,6-3 0,-3 0-4,4 0 0,2 0 0,1-3-3,0 3-2,-4-5-2,1 5 7,3 0-10,-11 0-4,4 0 0,-4 0-9,1 0-17,-4 0-17,1 0-14,-4 0-16,4-2-13,-8 2-29,4-2-18,-7 2-15,8-5-22,-8 2-22,-3-2-84,10 3-118,-17-4-106,4 0-14,0-1-18</inkml:trace>
  <inkml:trace contextRef="#ctx0" brushRef="#br0" timeOffset="-160035.02">24510 17392 1294,'0'-5'-63,"0"3"78,3-1 20,-3-5 5,7 8 0,-7 0 19,0-2 15,0-3 6,3 5 7,-3 0 3,0-5 8,0 5 10,0 0 17,0 10 4,0 0 13,0 0 4,0 4 1,0 4 23,0 0 5,-3 7-12,3 1-16,0-2-10,0 6-6,-7-3-8,7 6-16,0 0-9,7 1-8,-14 3-10,14-11-4,-7 4-12,0 1-4,3-2-8,-3-1-34,0-3-37,0-3-39,3 0-38,1-1-39,-4-4-49,0-2-49,6 0-55,-12-2-132,2 0-151,1-7 40,-10 0-82,3 1-112</inkml:trace>
  <inkml:trace contextRef="#ctx0" brushRef="#br0" timeOffset="-159714.88">24009 18165 1545,'-3'5'-22,"0"-2"44,3 1 16,0-1 10,3-1 28,8 1 28,-5-3 13,10 0 8,8-3 13,-1 1 8,11-1 10,-1 0 4,11-1 3,-1-1 0,7 0-6,13 0-8,0-1-15,1 4-14,6-3-11,-7 3-12,0-1-15,-6 1-35,0 2-37,0 0-39,-10-3-34,-11 3-29,1 0-34,-1 0-27,-6 0-21,-3 3-33,-10-3-74,6 5-171,-16-1-81,0 1-71,-7 2-102</inkml:trace>
  <inkml:trace contextRef="#ctx0" brushRef="#br0" timeOffset="-159183.29">24567 18415 1593,'0'0'23,"0"0"40,0 0 16,0 0 11,0-5 24,6 2 15,4 1 13,-3 2 0,6-3 4,0-1-20,4 1 8,-4 3-8,4-2-4,-4-1-7,4 0-5,-4 3-3,1 0-6,-1 0-8,-2 0-2,5 0-3,-13 6-1,8-4-4,-8 5-6,0-2-10,4 3-6,-7-1-3,0 3-7,-7 0-8,4 1-2,0-2-2,-5-1-4,2 2-3,-4 0-6,4-1-2,-5-1-6,1 2-4,4-3 1,-5-1-15,5 1 17,-4-1-9,7-1-5,-8-1-7,5 1-7,6-2 2,-7-1-2,4 3-6,3-2 3,0-1 3,3 0-1,4 1-1,-4-1 16,11 1 8,-8 2 18,7-2 25,4 1 11,-4 4 24,11 2 16,-10 1 7,2-4-6,1 5 8,-4-2-6,4 3-2,-7-4 1,-4 2-20,5 2-11,-11-4-4,0 4-3,0-1-12,-8-2 1,2 3-7,-7-3-4,2-1-10,-5 2-12,-4-1-25,-4-3-39,2-2-46,-8-2-65,3-1-61,-3-4-78,-14-3-100,-136-26-373,92 12 91,13-4 85,-36-10-379,-1-6-443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30T11:27:29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18281 1952 61,'6'0'-21,"-1"0"7</inkml:trace>
  <inkml:trace contextRef="#ctx0" brushRef="#br0" timeOffset="432.84">18311 1950 364,'6'0'120,"1"0"-23,-1 2-1,-3-4-6,5 4-12,-5-2 0,-3 0 4,10 0 3,-10 0 1,3 0-1,0 0 3,-3 0-3,2-2-3,-2-1 0,0-2-3,5 2-4,-5-1-1,0-1 0,0-3 4,0 0 0,0 2 2,0-7-1,0-1 1,0 5 0,0-3 5,-5-1 0,5 1-4,-2-3 1,-1 4-2,0-1 0,-1 2-6,1 0-6,0 3 1,0-3-6,-1 5-10,-3 1-3,1 1-1,-1 3-5,-3 4-6,3 1 1,-1 5-8,0 0-3,1 5 0,-3 2 1,0 1-8,7 2-2,-4-3-3,3 3-3,1-3 4,3-1 0,3 2-1,1-3 4,0-1 4,5-1 4,-2-1-1,3-1 0,0-1-4,0-6 3,4 1 1,-1-2-5,0-3 0,0 0 0,-1-5-3,3 0-4,-5-2 3,-1-1-6,-1-1 1,-2-3-2,1-5-7,-4 2-4,-3 1 0,0 1 4,0-2-4,0 2 0,0 1 4,-3 2-4,3 0-2,-3 3-8,-4 2-15,4-1-12,0 5-22,-6-2-32,7 3-38,-4 3-41,6-2-60,-4 2-86,1 2-200,-3 0-21,-3-2-108,1 4-142</inkml:trace>
  <inkml:trace contextRef="#ctx0" brushRef="#br0" timeOffset="651.27">18170 2126 1658,'0'0'-235,"10"4"-249</inkml:trace>
  <inkml:trace contextRef="#ctx0" brushRef="#br0" timeOffset="1015.28">18191 2135 1321,'3'0'-29,"0"3"13,0-2 15,4 2 11,-7-3 10,0 0 10,10 0 13,-6 0 8,-4 3 12,0-3 6,6-3 2,-6 3 0,3-3 2,0 2 5,-3 1-1,4-3 8,-1 1 5,-3-4 4,3 5 3,-3-4 3,0 4-5,4-1-3,-8-2-10,1 2-6,3 2-3,-7-5-2,4 3-5,-3 2 1,-5 0-7,1 2-5,-2 0-5,-2 7 1,-6 3 1,-3 5-4,-7 5 5,-4 5 2,-16 14 5,-16 17 9,-8 5 2,-6 0-9,-3 9 2,-8-1 6,1 2-2,0 4 1,0 4-6,0 1-2,3 4-2,-3-4-3,8 3-3,1-5-7,1-5-6,10 0 0,4-5-5,2-8-6,13-12-4,11-7 2,10-11-6,0-2-4,8-5 1,1-2-13,2-4-9,2-1-14,1-3-17,5-3-19,1 0-12,4-6-39,-2 0-28,2-6-36,3-3-51,3 3-55,6-13-93,-3 1-182,5-4-6,2-3-131,-1-5-180</inkml:trace>
  <inkml:trace contextRef="#ctx0" brushRef="#br0" timeOffset="1385.6">18491 2120 1719,'-9'-6'-112,"7"1"19,-1 3-160,-4-3-176</inkml:trace>
  <inkml:trace contextRef="#ctx0" brushRef="#br0" timeOffset="1757.61">18461 2092 1101,'-9'-5'-34,"4"0"11,2 0 15,-4 0 4,3-3 16,2 4-1,-7-1 3,7 1 9,2-4-1,-3 2 8,3 1 5,-3 0 12,-1 0 1,4 0 10,-3 0 2,0 3-2,3-3 2,-3 2-6,3 1 0,-5-1-1,5 1-4,0 2 0,-4-3 2,4 3-4,0 0 23,0 0 13,4 10 10,1 0-1,4 3 9,-2 7 2,7 2-3,2 8-5,4 8 6,6 7-2,4 7 0,17 21 2,6 4 5,7-2 5,10 5-1,8 0-1,5 3 1,6 1-6,6 2-2,1-1-6,1-2-5,-2-4-6,0 1-3,-2-5-5,-6-2-8,-4-4-5,-6-3 5,-7-4-1,-3-2-4,-17-12-5,-7-6 3,-3-2-4,1-1 0,-11-5-3,-5 1-3,-1-9-5,-4-3-5,1 0-5,-8-2-4,4-4-5,-4 0 0,-4-4-13,2-3-28,-1 0-41,-7 0-63,0-4-66,0-5-70,-3 2-86,-9-6-173,-1-4-128,-7-7 55,-10-5-231,-3-3-303</inkml:trace>
  <inkml:trace contextRef="#ctx0" brushRef="#br0" timeOffset="2317.62">16289 3792 2061,'3'3'-132,"4"-3"15,4 7 23,1-4-117</inkml:trace>
  <inkml:trace contextRef="#ctx0" brushRef="#br0" timeOffset="2695.45">16346 3814 1338,'10'6'-31,"-1"-4"7,2-2 3,-4 0 22,2 0 12,-1 0 7,1 0 7,1-2 4,-4-4 6,2-1 4,-6 0 5,6-1 0,-5-1-3,0 1 6,0-3 4,0 2 3,-3 1-1,0 0 5,0 1 8,0 0 2,0-1-3,0 4-5,-3-1-8,-3 2-5,-1 3-5,1 0-1,-5 3 1,2 3 4,-1 2 5,-4 2-1,4 5 0,-4 0-3,5 3 0,-1 2 6,0 0-1,3 0-2,0 3 0,1-4 1,3 4-2,0-3 3,-1 0 1,4-3-2,4 1 8,2-2-2,4-2-3,0-2 1,3-2 0,3-3-2,2-4-8,-1 0-3,2-6-6,-3 0 1,4-4-3,1-3-7,-2-2 2,-2-3-10,-4-5 2,-3 0-2,-3-5 0,-2 2-11,-5-2 0,-5 3-20,-2-1-4,-3 0-5,-3 6-11,-6-3-7,-1 5-13,-4 3-16,-3 1-18,5 2-17,-5 1-31,0 6-26,3 2-34,5 0-34,-4 2-71,2 3-143,5 0-234,-1 0-170</inkml:trace>
  <inkml:trace contextRef="#ctx0" brushRef="#br0" timeOffset="2852.03">16460 3941 1665,'9'-3'-313,"1"0"-147</inkml:trace>
  <inkml:trace contextRef="#ctx0" brushRef="#br0" timeOffset="3284.87">16499 3933 1170,'6'-3'-53,"1"0"4,1 3 9,-5 0 13,3-2 11,-2 4 9,-4-2 12,6 0 3,-3 0 17,-3 3 18,0-3-6,-3 5 13,-1-2 0,4 0 13,0-3-2,-6 4 4,2-2 7,2 1-3,-4 0 4,1 1 6,-2-1-1,1-1 2,2 0 1,-1 1 1,-3 0-1,-1-1-2,1 1 0,-2-1 3,4-2 0,-4 3 2,4-3 5,-5 0-5,5 0 0,-4 0-4,4 0-8,-2-3 1,-1 3-14,2-5-4,-4 3-3,2-1-5,2-2-1,-2 3 4,-2-1-6,1-1 2,4 1 6,-4 0-8,-1 1 2,2-1-11,-1 3-4,-4 3 1,-2 5-3,-8 1-2,1 6 9,-10 8 1,-4 5 13,-10 9 2,-2 5 2,-25 18-10,1 2-6,-1 5 4,-6 7 12,0 6-2,0 5-3,-10 2 0,-4 6-2,-2 1-7,-4 5 2,3 0-4,4-4-2,3-2-5,0-5 0,6-8-9,10-5 1,10-9-2,16-13-14,6-13-28,13-5-38,3-1-25,6-10-16,6-5-12,4-1-28,7-7-36,3-1-31,6-5-38,5-8-46,4-2-117,7-7-141,-3-14 40,10-11-55,16-11-65</inkml:trace>
  <inkml:trace contextRef="#ctx0" brushRef="#br0" timeOffset="3576.1">16386 3945 1458,'0'0'-168,"3"0"-271</inkml:trace>
  <inkml:trace contextRef="#ctx0" brushRef="#br0" timeOffset="3941.13">16389 3945 1146,'0'0'-15,"0"0"8,-6 5 10,6-5 17,-4 3 14,4-3 6,-6 0 10,6 0 13,-8 0 7,8 0 8,0 0 6,-6 0 3,6 0 3,0 0-2,-7 0-3,7 0-5,0 2-3,0-2-4,-6 0-4,6 5 18,3 5 8,-3 2-1,0 2 6,3 10 4,4 1 5,-4 7 0,5 5 18,1 15-9,-2 2 1,2 18-2,5 3 9,-1 28 0,0 2-2,-2 3-5,3-4-3,-1 1-9,-4 0-12,2-20-3,-5-10-4,0 0-7,6-3-4,-6-1-6,0-4-5,-2-13 3,-2 0-11,2-4-6,-1-10-6,5-1 0,-8-1-2,3-5-10,-1-4-1,-2-4-4,4 0-1,-4-4-4,0-4-2,0-1-4,4-1-2,-4-1-8,0-1-2,2-1-8,-2-2-9,0 1-17,0-3-20,0-1-27,-2-1-25,2 0-28,-4 1-22,0-2-35,-1-2-49,2-1-52,-2 0-58,-2-2-165,1 0-73,-6-2 37,0-3-131,0 0-172</inkml:trace>
  <inkml:trace contextRef="#ctx0" brushRef="#br0" timeOffset="10150.28">16650 6054 386,'-4'0'0,"4"0"-142,0 0 59</inkml:trace>
  <inkml:trace contextRef="#ctx0" brushRef="#br0" timeOffset="10565.17">16643 6053 392,'0'0'56,"0"0"-3,0 0 4,0 0-11,3-5 7,-3 5-8,-3-3 5,3 3-5,0 0 10,0-3-8,0 3-2,-3-1-3,3-4-1,-5 4 3,2-1-2,-4-2 6,5-1-6,-6 3 6,3 0-1,-6-1-2,5 1 1,-4-1 4,-4 0-2,0 3 0,6 0-5,-6-2 3,-2 2-5,2 2 0,-4 1 0,2 2 5,-1 0-1,0 2-2,-2 5 0,3 1 3,-1 0 0,4 2 0,-5 2-6,9 4 5,2-4 1,0 0-1,0 1 1,7 1-1,0-3 1,4-3 0,-1-1 0,4 1-2,3-4-3,0 3 0,-1-8-8,5 1 0,-1-5-4,1 0-2,2-5-3,-3 1-1,4-2 1,-4-5-7,4 2-2,-6-4-1,1 1-2,-5-3 2,1-2-4,-8 1 0,3-1-3,-6-1 7,0 3 0,-2 0 1,-2 0-3,-3 3-1,0-1 1,1 5-2,-4-1-3,-1 5-3,0-2-1,1 0 5,0 6-5,-1 0-6,5 0-22,-4 0-27,2 4-29,5-2-35,-4 4-37,7-2-30,0 1-64,-1-1-121,8 2-234,-4-1-102</inkml:trace>
  <inkml:trace contextRef="#ctx0" brushRef="#br0" timeOffset="10847.42">16443 6108 1514,'6'2'-75,"-3"-1"65,5-1 11,-5 0 12,-1 5 19,-2-5 21,0 1 17,0 2 13,-5 5 10,-6-1 12,-3 8 8,-2 7 3,-8 6-2,-6 6 4,-13 14-3,-17 24-1,-3 2-2,-7 8-9,1 3-12,-5 4-5,1 4-12,-1 5-3,1 2-6,-2-3-7,3 1-4,-1-3-7,2 0-7,5-3-10,-1 1-10,1-3-2,6-5-25,6-5-12,7-8-19,7-13-23,10-13-39,3-5-38,4-7-45,10-4-43,0-10-80,6-2-121,3-8-231,4-8-153</inkml:trace>
  <inkml:trace contextRef="#ctx0" brushRef="#br0" timeOffset="11301.42">16619 6104 1702,'6'-7'-146,"1"2"99,1 0 14,-2 0 8,-2 0 14,1-2 16,-1 4 31,7 3 15,-5 3 12,3 2 24,6 7 13,-2 3 14,7 15 26,2 12 29,13 16 7,11 32-6,11 11 1,3 5-11,3 7-5,4 2-9,-1-2-11,8-6-13,-1-5-8,1-2-12,-1-7-9,1-3-7,-2-3-7,-2-7-8,-3-10-4,-3-4-8,-14-13-5,-6-11-5,-14-9-23,3-4-23,-10-3-37,-3-4-43,-3-7-58,-4-3-77,-3-4-76,-6-6-160,-1-2-138,-6-10 56,-5-2-128,-1-11-153</inkml:trace>
  <inkml:trace contextRef="#ctx0" brushRef="#br0" timeOffset="12355.37">20402 3987 1660,'3'-5'-77,"-3"0"21,0 3 5,5-3-39,3-1 22,-6 2 60,6 1-4,-5 1 8,4 0 2,-5-4 14,-2 4 5,5-1 1,-2 2 5,-3 1 2,2-3-5,-2 0 1,0 3-5,0-2 3,0 2-2,0 0 6,0 0-2,0 0 1,0 0 6,-10 9 7,8-4-2,-5-2 4,0 4 2,1 0 8,-7 1-1,6 2 5,-6 4 1,0 7 10,-4 1 4,4 9 5,-11 6 1,1 8 1,-4 12 0,-16 21-5,-1 10-5,1 4 0,-4 1-4,-3 4-1,3-2-4,1-2-2,5-3-6,-1-5-1,5-3-6,7-12-6,3-13 1,3-1-6,4-12-1,4 2-3,2-4-4,1 1-1,-1-8-7,8-5 2,-1 2-10,1-4-18,2-6-19,-3 0-31,7-2-29,0-2-28,5-3-42,-3-5-44,2-5-112,6-2-144,-4-3-87,5-10-52</inkml:trace>
  <inkml:trace contextRef="#ctx0" brushRef="#br0" timeOffset="12946.96">20390 3964 1402,'-2'-4'-58,"-6"1"10,8 3-26,-2-2-48,-1 0 106,3 2 12,-3 0-1,3-3 10,0 3 17,-12 0 3,12 0-1,0 0 1,-5 0 7,5 0-4,0 0 3,0 0-15,0 0 8,-7 0-6,7 0 0,0 3 10,0-3-1,2 7 9,3-3 1,-2 2 1,3-1 7,5 2 1,4 3 0,5 0 11,8 1 9,12 4 7,10 2 7,17 5 9,36 14 13,20 3 6,14 1-3,20 3-1,10 2-1,12 1 0,9 0 1,5-1-7,-3 0-6,-5 3-4,-7-3-11,-14-6-1,-10 5-10,-21-7-3,-13-2-14,-33-13-6,-21-2 6,-12-2-8,-5-6-6,-8 1-7,-8-1-16,-7-4-31,-7-1-29,-8 1-41,3-3-46,-14-3-50,0-2-119,-16 2-239,2-6 44,-16-1-83,-10-3-83</inkml:trace>
  <inkml:trace contextRef="#ctx0" brushRef="#br0" timeOffset="14233.32">23029 4820 1478,'0'0'-89,"10"0"19,-10 0 9,0 1 13,0 3-33,7-2 68,0 4 3,-1-1 3,-3-1-3,4-1 10,-3-1 14,-1 1 4,4 0 8,-7-1 14,6 0 14,-6 1 3,0-1 8,0 3 10,0 5 10,-3 0 5,0 7 9,-11 4 5,-2 9 7,-5 7 5,-2 17 5,-30 33-1,-7 8 0,-14 6-3,-13 12-4,-9 7 4,-7 10-4,-31 28-6,7-4 1,21-21-12,-1 0-6,7-4-3,0-1-10,10-7-4,13-12-12,7-6-2,10-13-9,9-8-7,19-19-19,8-16-31,10-7-26,9-12-25,-3-6-26,8-6-34,8-2-42,1-4-51,4-5-85,0-5-183,1-5-29,0-10-99,-2-6-107</inkml:trace>
  <inkml:trace contextRef="#ctx0" brushRef="#br0" timeOffset="14473.98">23306 5138 1517,'-7'-9'-81,"4"7"8,0-4-27,-4 5-65</inkml:trace>
  <inkml:trace contextRef="#ctx0" brushRef="#br0" timeOffset="14698.84">23276 5115 1047,'-7'-3'-13,"4"0"8,0 1 15,-4-1 13,2 1 15,3 0 3,-1-1 10,3 3 3,-7-2 3,1 2 2,6 0 5,0-3 3,0 3 31,0 8 15,3-1 11,7 7 15,7 12 11,1 9 15,17 15 6,18 25 30,10 10 17,11 13 4,16 4-1,13 10-14,11 12-12,33 23-12,0 3-14,3-2-14,-34-26-17,-3-5-13,-2-5-12,-8-8-12,-13-10-12,-16-9-21,-14-5-32,-17-20-41,-20-9-49,-3-15-62,-20-3-72,0-10-80,-7-3-85,-6-6-220,-10-3-26,-7-10 48,-10-1-193,-10-9-235</inkml:trace>
  <inkml:trace contextRef="#ctx0" brushRef="#br0" timeOffset="16697.49">21384 7290 839,'8'0'-236,"-6"0"278,5 0 74,1 2-31,-5-2-14,3 3 13,-2 1 4,-8-1-7,-2 5 13,-5-1 11,2 4 18,-9 3 8,-4 11 4,-6 6-6,-14 11 2,-22 18 0,-9 7-12,-3 9-3,-11 1-7,-6 5-7,6 1-10,-3 4-9,6 2-7,6 3-9,6-5-6,4-2-9,6 0-5,2-5-8,10-8-14,10-12-26,4-7-16,9-13-29,3 2-38,1-7-42,10-2-52,-1-6-60,4-5-131,4-6-118,-1-6-54,7-3-45</inkml:trace>
  <inkml:trace contextRef="#ctx0" brushRef="#br0" timeOffset="17085.49">21632 7325 1419,'6'-2'-72,"-3"-1"68,5 0 19,-5 1 7,0 2 20,-3-4 19,0 4 12,7-1 0,-7 1 1,0 5 24,3 3 12,8 4 15,-8 7 6,10 9 30,4 15 9,13 10 3,16 29-4,8 10-1,9 5-6,7 7-6,10-3-12,4 5-13,-5-6-14,8-3-9,-3-7-14,-8-5-8,-2-6-8,-8-8-10,-6-6-20,-9-15-35,-18-11-32,-6-7-46,-11-6-63,-2-3-76,-8-5-85,-9-3-182,0-5-126,-14-3 85,-4-7-144,-12-5-152</inkml:trace>
  <inkml:trace contextRef="#ctx0" brushRef="#br0" timeOffset="20152.87">18493 918 612,'0'0'302,"0"9"-137,4-1 10,-4-1-13,3 6 4,-3-1-1,7 6-26,-4-1-12,4 6-2,3-1-1,0 1-2,4 2-8,2-1-3,4 2-1,0-4 6,0 3-9,4-3-4,-4-4-4,-1-3-2,2 0 1,-5-2 1,1-3 3,3-2-2,-1-6-2,-1 1-9,1-6-2,1-5-13,1 1-8,-2-6-4,1-2-4,1-7-9,-5-3-5,-2-3-7,-1-1-7,-3-4-15,0 3-23,-7 5-6,4 2-15,-1 3-16,-3 4-24,5 0-19,-5 0-33,-6 7-43,3 1-32,0 6-40,0-1-55,0 1-131,0 2-128,0 0 38,3 10-34,-3-5-48</inkml:trace>
  <inkml:trace contextRef="#ctx0" brushRef="#br0" timeOffset="20328.4">19351 1185 1429,'16'12'40,"-5"3"3,-3 0 34,2 3 32,2 1 33,-4 4 18,7 7 0,-8 0 11,1 5 3,2 2-6,1 8-16,-4 3-16,5-3-15,3 3-13,-2 3-22,7 7-47,1 0-59,-9-7-83,8 7-101,-6-9-177,-5 1-164,-4-11 56,-10 0-46,-4-5-39</inkml:trace>
  <inkml:trace contextRef="#ctx0" brushRef="#br0" timeOffset="21006.62">14745 3350 1417,'13'-3'2,"-3"1"45,0 2 10,4 0 10,-1 2 39,1 1 22,5 7 9,-2 0 5,7 4 4,-1 7 7,3 1-2,1 1-4,6 4 6,-3 3 0,0 0-9,0 0 0,1-2-8,-5-3-10,-2 0-11,3-3-7,-5 0-10,-1-3-5,-4-5-2,-1 1-7,1-2-1,-1-4-7,-2-4-8,-1-2-4,1-6-8,-4-2-3,-1-4-7,2-6-4,-5-7-8,-2-7-8,-1-5-6,-3-9-20,-3-4-17,-1-8-17,1 5-15,-3 3-13,1 6-19,2 1-21,0 7-17,0-1-31,0 6-39,-1 3-47,4 7-30,4 4-38,-4-2-142,3 7-106,-3-2 42,3 7-33,3-1-46</inkml:trace>
  <inkml:trace contextRef="#ctx0" brushRef="#br0" timeOffset="21322.75">15642 3260 1416,'13'10'12,"4"-5"21,-7 2 0,4-2 20,2-3 32,-2 1 21,2-1 5,1 4 4,0-4-6,-4 1 5,4 1 1,-4 1 0,0 1-3,0 4-6,-2 2-3,-1 3-4,-4 0-7,-3 0-4,2 3-5,-5 2-1,-5 0-10,2 2 1,-3-1-10,-1 1-5,-3 0 0,0 1-5,3-1-4,-3 3-8,-3-6 5,3 5-13,0-2-1,-3-5 5,6 1-8,-3-3-5,2-2 0,6-1-3,2-2-4,0 0-2,6-5-2,5-1-3,8 0-21,2-8-19,9 0-31,6-6-42,11-5-50,20-10-55,-1-5-117,41-15-255,10-12 37,13-1-116,17-5-154</inkml:trace>
  <inkml:trace contextRef="#ctx0" brushRef="#br0" timeOffset="21694.79">20510 2967 1711,'-30'-15'-228</inkml:trace>
  <inkml:trace contextRef="#ctx0" brushRef="#br0" timeOffset="21952.73">20438 2930 1445,'-20'-8'-2,"4"0"18,-1 1 39,4 0 16,-1 2 2,1 2-4,2 0 8,2 6 31,2 2 6,4 8 11,3-1-2,3 11 12,7 4 5,4 6-1,2 4-6,4 3-4,7 3 0,3 7-7,-5-8-10,10 4-1,-5-9-1,0 2-3,0-6-7,0 0-7,-4-8-11,1-3-4,-4-4-8,-2-5-7,-2-7 0,-2-3-8,0-6-11,-4-3-5,3-7-4,-5-7-4,2-5-3,-7-11-7,-1-1-7,-2-8-20,-3-4-18,0 3-18,-3 4-9,3 2-11,-5 5-10,2 0-26,0 8-34,0 1-48,-1 4-55,4 7-34,0 0-104,4 5-179,-1-1 17,0 4-86,0 2-120</inkml:trace>
  <inkml:trace contextRef="#ctx0" brushRef="#br0" timeOffset="22415.34">21352 3142 1640,'6'5'-5,"1"0"55,0 0 10,0 0 13,-2-3 23,3 2 26,-6-2 11,13-2 1,-10 1 5,5-1-8,8-1-5,-6 1-4,3 0 0,0 0-19,0 0-5,-2 0-10,0 1 2,-3 3-2,-1 1-4,2 3-6,-4-1-2,-4 3-9,-3 2-9,0 1-3,-3-1-6,-4 1-6,-4 4 1,2-2-9,-8 0-2,-2 4-2,-2 2-3,-3-3-7,-2-1-4,7-5 0,-2 4-7,1-4-5,4 1 1,-1-4-12,4-1-3,-1 0-9,11-1 0,-10 1-4,5-3 4,6 0 3,2-2-1,0 2 3,2-4 8,6 2 6,5 2 9,-4-2 6,5 2 19,2 2 12,2 1 13,2 2 20,7-1 5,-12 4 7,5-1-3,-3 4 7,0-1-6,-4-1-9,-2 4-7,-1 0-6,-8-1-6,-2 1-6,-6 2-8,-3-3-10,-12 3-39,-5-2-45,-8-2-51,-2 2-47,-18-2-58,1 1-70,-11-2-70,-19-2-152,-6-3-145,-55 2 57,0-2-213,-6 0-282</inkml:trace>
  <inkml:trace contextRef="#ctx0" brushRef="#br0" timeOffset="23125.45">13298 5760 2114,'7'-3'6,"-1"0"24,1 2 12,-4-2 21,4 1 18,-3-1 4,-1 3-1,0 3 17,3 2 14,-2 2 8,5 3-16,-1 2 12,1 3 0,1 1-7,1 0 1,2 5-4,-4-1-7,5 1 3,2-2-8,-2 0-10,2-1-4,2 1-6,-6-6-7,6 3 0,-6-2-8,2-1-4,3-2-5,-7-2 0,5-3-3,0-4-6,-2 1-5,0-6-5,1-2-3,0-5-2,-2-3-1,-2-5-12,4-4-11,-4-6-17,-4-1-12,1-1-17,0 0-9,-1 2-15,-2 4-21,2 1-17,-2 3-25,-1 3-32,1 2-50,-4 1-52,7 2-41,-5 2-127,5 3-132,-4-1 37,4 0-72,0 4-97</inkml:trace>
  <inkml:trace contextRef="#ctx0" brushRef="#br0" timeOffset="23395.72">14068 5750 1583,'10'12'11,"-4"-2"8,-1 0 7,-2 0 26,-3 2 31,0 1 9,-3-1 8,-2 1 1,-1 2 3,0 0-4,-1 4-1,1-6-1,-2 5-12,2-3-4,-4 2-7,7-4-8,-5 2-10,5 0-4,0-3-6,3 1-2,0-2-4,3 1-4,0-3-5,5 2-6,-2-6-1,4 2-2,4-2 1,-1 0-4,4-2-2,2-3-5,5 2 0,3-4-4,-1-1-13,8 0-17,-1-2-23,-3 1-24,3-4-28,-3 3-26,0-3-30,-3 2-38,0-1-56,-4-1-134,-6-3-279,-7 1-156</inkml:trace>
  <inkml:trace contextRef="#ctx0" brushRef="#br0" timeOffset="23474.51">14302 5912 1651</inkml:trace>
  <inkml:trace contextRef="#ctx0" brushRef="#br0" timeOffset="23565.42">14285 5934 1647,'-7'13'12,"7"1"24,4 3 29,-1 5 13,3-2 0,1 5-1,7 2-6,-1 3-8,4 3-6,3 2-5,3 2-11,0-2-37,4-2-45,5 1-64,-4-2-77,2-3-190,0 0-166,-3-8-41</inkml:trace>
  <inkml:trace contextRef="#ctx0" brushRef="#br0" timeOffset="24125.4">16993 5559 1413,'0'0'4,"0"6"31,0-4-2,3 2 11,-3 4 41,3 5 24,1-1 11,0 4 16,5 6 7,1 2 4,1 0 4,2 3-5,0 4 10,0-2-3,4 2-9,0-2-9,3 1 3,-1-2-2,-2-3-5,1-3-5,-2 2-4,1-8-7,-4-1-4,4-3-9,-4-4-10,-4-3-7,5-5-12,-7-5-7,2-3-6,-1-1-6,-2-6-8,1-4-17,-7-7-25,0-4-28,0-8-18,-3 1-18,-1-3-13,-2 2-15,-2 1-22,5 4-19,-6 4-27,5 3-34,-2 4-35,-2 7-32,5-1-41,0 4-120,3 4-117,-3 3 30,-1 3-17,8 0-26</inkml:trace>
  <inkml:trace contextRef="#ctx0" brushRef="#br0" timeOffset="24194.22">17559 5784 1330</inkml:trace>
  <inkml:trace contextRef="#ctx0" brushRef="#br0" timeOffset="24457.52">17584 5820 1346,'3'12'10,"-1"1"20,-2-1 28,-2-2 9,-1 0 9,-2-1 4,2 5 0,-4-4 1,4 0 2,-4 2 3,2 1-3,-3 0-5,2-4-4,-1 3-4,1-1-9,-2-1-5,6-1-5,-2 2-7,1-2-4,3-2-2,3 5 0,1-3 1,-2-1 1,6-1 8,1 3 12,1 0 10,3-3 2,1 4 4,0-4 1,2 5-1,0-1-1,-2-1-3,2 2-8,-6-2 2,8 1-15,-8 4 3,-1-6-9,-1 4-6,1-1-5,-5 3-2,-4-2-14,0 2-25,-4 0-21,-5-1-16,-6 2-27,3-1-31,-9 0-44,1-5-43,1 2-32,-5-2-55,0-2-105,1-1-98,-4-7-131,1-2-110</inkml:trace>
  <inkml:trace contextRef="#ctx0" brushRef="#br0" timeOffset="24590.16">17433 5979 1567,'36'-21'-6,"1"3"28,-3 0 15,-1 0 17,0 6 19,8-1 5,-5 1-5,7 2-11,1-2-4,-4 4-9,4-1-27,-1 1-49,4 5-71,-7-1-125,-1-1-369,-2-1-93</inkml:trace>
  <inkml:trace contextRef="#ctx0" brushRef="#br0" timeOffset="25227.38">19147 5591 1490,'-6'-8'-65,"-1"-4"-75,1 6 65,2-2 75,-3 3 8,4-2 18,0 2 24,-1 0 18,1 2 4,0-1 8,-4 4 21,3 0 20,4 4 8,-3 4 8,3 2 10,3 2 8,1 3 4,3 5 2,3 3-4,3 3 4,0 0-9,4 2-3,0-1-11,0 0-10,2-2-11,-2 4-11,7-5-5,-5 1-3,2-5-8,-1 1-10,-4-4-3,1-3-6,-2-1-2,3-3 2,-8-4-7,2-4-6,3-2-9,-5-2-5,0-7-4,-3 0-7,-1-4-14,1-7-23,-4-2-18,-1-4-19,-2-1-12,0-1-6,0 3-27,0 0-13,0 4-15,-2-3-21,2 7-36,-3 3-35,6 2-32,-1 0-31,-2 3-86,5 1-148,-5 3-29,3 2-84,4 3-113</inkml:trace>
  <inkml:trace contextRef="#ctx0" brushRef="#br0" timeOffset="25557.86">19678 5829 1608,'6'8'8,"-3"0"32,1-1 1,-1 0 24,0 4 37,-3-2 20,3 3 7,-3 1 4,0 3 12,0 1-12,0 4 3,0 0-5,0 2-5,5 2-3,-2 2-2,0-2-5,3 6-10,1 1-6,0-4-8,0 2-10,2-3-5,1-2-10,4-2 0,2-1-6,-2-2-5,-1-2-3,7-5-6,-3-1-7,3 0-1,0-7-2,-4-3-8,5 1-2,-5-6-3,1 1-4,-4-5-3,1-3 1,-4-5-8,-4-1-11,-2-1-13,-4 2-16,-4-3-10,-2 5-18,-1-6-13,-3 6-32,-4-1-32,-2-2-45,-4 7-52,4 0-51,-8 2-145,1 0-127,-1 0 39,1-1-63,0 3-80</inkml:trace>
  <inkml:trace contextRef="#ctx0" brushRef="#br0" timeOffset="26222.53">23341 4391 1509,'0'-6'-2,"9"0"24,-9 2 17,0 0 4,0 3 28,0 1 27,2 5 15,2 3 16,6 1 11,-5 9 0,4 2-3,0 4-3,1 4 0,3 2-2,1 3-7,2 4-7,1 3-8,6-3-7,-5 4-6,1-4-8,4-2 0,-2 0-7,-2-4-4,5-7 2,-4 1-20,4-4-3,-8-7-3,11-4-11,-10-2 4,2-6-6,2-2-5,-2-7-3,1-6-6,1-1-2,-5-10-2,1-5-17,-1-1-13,-5-3-12,2-5-21,-7 4-7,5-3-10,-8 1-8,-3 5-15,3 2-14,4 2-27,-7 5-33,0 1-35,0 9-37,0-1-67,0 3-152,0 3-82,0 4-119,0 1-142</inkml:trace>
  <inkml:trace contextRef="#ctx0" brushRef="#br0" timeOffset="26635.12">24137 4835 1676,'0'3'-97,"0"1"93,6 1 29,-6-2 9,7 2 10,-7-5 21,3 5 13,0-3 6,-3 1 5,3-1 10,5-2 5,-2 3 2,1-1-4,10-2 2,-11 3-3,6-3-3,6 2 2,2-2 5,-3 0-8,3 0 2,3 0-2,-6-2-5,6 2 3,-3 0-5,10-5-1,-7 2-3,1 1 1,2-3-3,-6 2-2,4 1-1,-8 0-1,1 2-3,-3-3-3,-1 3-2,-3-3-6,3 6 2,-6 4 7,-1 3 0,2 3-7,-5 9 0,-6 4 4,-5 8-3,5 7-10,0 8-3,-7 3-5,0 6-4,3 8-12,-3 1-27,4-2-43,-5-8-52,11-2-53,-3-2-63,3-1-69,0-12-82,-3 3-205,-4-8-63,0-3 51,-3-6-201,4-4-261</inkml:trace>
  <inkml:trace contextRef="#ctx0" brushRef="#br0" timeOffset="27786.94">14365 8450 768,'10'-8'159,"-7"1"40,4-1-21,0 1-45,0-1-5,-1-2 3,4 3-4,-3-3-6,0 6 3,-1-2 0,1 0 11,3 6 16,0 4 1,3 4-13,4 6 22,-4 3-6,7 7-3,0 5-3,2 5-3,3 4-10,-2-3-8,0 3-9,-4-1-9,6-2-6,-9-5-6,1-2-7,3 2-4,1-8-3,-2 1-6,-6-3-12,1-3-5,0-2-3,2-5-6,-6-2-7,3-8 0,0 0-7,1-5-3,-7-6-4,2 2-6,-2-11-8,0-3-13,0-7-23,-4-4-19,-3-7-28,0 2-26,-3-2-25,-1 1-20,1 3-22,0-1-34,-1 6-40,1 7-48,3-3-64,0 6-132,0 5-101,0-1 70,-4 3-105,4 4-111</inkml:trace>
  <inkml:trace contextRef="#ctx0" brushRef="#br0" timeOffset="28227.24">15282 8543 1648,'16'7'-65,"1"-5"78,-4 3 17,1-2 4,-1-3 20,1 0 24,-4-3 25,-1-2 12,2 3 1,-4-3 7,-4-3 0,-3-1-1,3 0-6,-6 1-2,0-1-14,-4 2-5,1 2 3,-8-3-8,4 3-11,-4 3-13,1 2-7,-4 0-3,1 5-5,-1 2-3,1 1-5,-5 4-13,4 0 2,1 4-6,2 1-15,1 1 1,4 2-4,1 0 4,5 0-11,3-1 6,7 5-3,0-2 3,3-2-4,10 5 3,-1-3 4,5 1 3,3 2 4,-1-3-2,1 1-2,-3-1-3,-2-1 5,-1-7 3,-4 4-4,-4-1 0,-7-3 4,2 3-2,-5-5-7,-3 0 2,-3-2 0,-5 0 0,-1 0-4,-1-6-3,-1 2 2,-3-4-3,1-2-5,-3-2-3,2-4-10,2 0 4,-1-7-9,-1-2-16,7-6-11,4-8-24,3 2-21,3-6-24,10-2-33,8-3-35,5-1-42,8-9-117,8 1-194,1-1 46,22-15-39,-8 14-34</inkml:trace>
  <inkml:trace contextRef="#ctx0" brushRef="#br0" timeOffset="28768.69">17529 8260 1472,'4'-6'-48,"-1"4"90,1 0 20,-4-1-5,0 3 9,6 0 35,2 0 21,-3 7 11,5 1 7,0 10 6,0 0 7,11 6 7,-8 1-8,8 3 3,1 7-7,1-3-8,-2-4-9,3 4-6,-2-3-10,-1-3-8,-4-1-7,-1-4-11,1-4-6,-4 0-11,1-2-5,-5-2-3,1-3-6,1-3-5,-2-4-6,-2-6-5,-1-1-7,-2-5-8,0-3-14,-4-5-10,0-3-12,-4-8-16,0-4-13,1-5-18,3-4-11,-3 1-16,-4 3-13,4-1-22,3 6-23,-3 7-29,6-3-9,0 8-23,4 5-22,-1 3-92,2 5-161,5-2-46,-4 5-58,5 4-82</inkml:trace>
  <inkml:trace contextRef="#ctx0" brushRef="#br0" timeOffset="29184.58">18407 8567 1554,'7'10'-138,"-1"3"80,-4-5 45,2 1 8,1-4 14,-3 1 22,-2-2 19,0-4 15,0 0 16,-7-4 10,1 1 10,0-5 10,-4 4-1,-4-5-2,4 0-2,1 1-3,-5 1-5,1-1-3,-1 3-1,1-2-11,-4 4-9,1 1-5,-5 4-11,5 1 0,-7 2-4,2 2-11,1 1-3,1 2-9,2 2 1,0 2-11,0-2 0,4 2-1,7-1-7,-5-1-4,8 0-3,3 0-2,0-3-3,3 1 1,1-3-4,3 1 2,3-3-2,-1-1 0,2-4 0,2 0 1,0 0 2,-3-2-2,3 0 4,1-3 3,-4 0 9,3 2 6,-2 1 7,-2-1 8,1 1 6,-3 2 1,3 2 19,-4 3 6,4 5 5,-2 9-5,1 5-2,1 6-10,1 3-3,-2 1-17,1 12-14,1-2-18,2 3-39,-5-2-46,1 3-64,0-10-87,-2 2-181,-4-5-186,-3-8 74,0-2-120,0-8-141</inkml:trace>
  <inkml:trace contextRef="#ctx0" brushRef="#br0" timeOffset="29969.05">20171 6750 1701,'-3'0'-127,"3"0"90,0 0 24,0 7 5,3-2 26,0 0 34,4 2 19,-1 4 16,5-1 16,-1 5 10,4 0 8,-2 5 5,1-4-4,1 5-14,2-1-10,-3 0-3,4 0-12,-4-2-8,1 1-6,0-1 0,-4-4-12,4 3-2,-6-5-4,0 0-7,2-2-2,-3-2-4,3-1-2,-1-2 2,2-2-6,-1-3-1,-1-3-4,2-2-3,-6-2-1,5-6 2,-2-2-8,2-2 0,-3-6-2,-4 0-6,3 1 1,0-2 0,-1 0-3,-2 5 1,-3-1 0,3 2-10,-3 0-10,4 6-21,-4-3-23,0 3-28,-4 2-31,8-1-36,-4 4-31,0 2-24,3-3-50,-3 6-106,2 0-104,2-1-87,-4-2-55</inkml:trace>
  <inkml:trace contextRef="#ctx0" brushRef="#br0" timeOffset="30201.44">20671 6803 1446,'7'9'-68,"-4"-1"42,4-1 15,0 3 16,-4-2 27,4 1 31,-4 4 23,1-1 16,-1 1 11,0 2 7,0 5 5,1-2-4,-1 2-2,-3 2-8,3 1-12,1-1-7,-4 0-8,3 3-11,-3-1-5,7 0-5,-7-2-8,3 2-16,0-5-25,1 1-20,-1-3-27,-3-1-36,3-1-33,1 0-40,3-3-47,-7-2-94,3-3-140,-3-1-148,3-1-72</inkml:trace>
  <inkml:trace contextRef="#ctx0" brushRef="#br0" timeOffset="30531.54">20878 7100 1503,'11'-10'-24,"-2"2"36,1 3 18,-4 0 14,2 0 31,-2 0 20,1 2 8,-4 1 11,-3 2 10,0 0 5,0 10 7,0 0 6,-6-1-2,2 5 14,-2 3-3,-2-2-5,-1 2-3,9 1-11,-13 0-7,10-1-11,-2-4-12,2 1-11,0-1-9,3-1-5,3-1-3,0-1-5,5-6-6,5 2 0,-4-1-5,5-5-6,2 0-17,2-3-5,2-2-3,-4-2 0,4-3-7,1-1 2,-8-1-3,4-6-3,-8 1-9,1-5-21,-3-2-17,-3 3-18,-4-4-25,0 2-30,-4-2-32,0 0-51,1 6-66,-7-5-124,4 4-249,3-2 75,-8 1-170,5 5-214</inkml:trace>
  <inkml:trace contextRef="#ctx0" brushRef="#br0" timeOffset="31164.85">24393 7310 1913,'-3'1'-122,"3"5"109,0 0 28,0 0 3,3 5 21,0-1 24,4 5 13,6-1 9,-3 5 5,4-2 6,2 3-1,4-1 6,4 2-6,-1-1-6,-3 0 4,4 0-4,-5-5-15,5 0 5,-7-3-5,2 1-11,-2-1-2,4-4 1,-5-1 3,-2-4-8,2-3-6,-2 0-5,2-5-6,-2-3 0,-1-2-11,-4-5-2,2 0-8,-1-4-21,-7-5-11,0 2-21,0-1-19,-3 1-19,0 2-24,-3 0-32,3 6-34,-3-3-38,3 3-47,0 4-144,-10 0-115,4 3-74,6-1-81</inkml:trace>
  <inkml:trace contextRef="#ctx0" brushRef="#br0" timeOffset="31374.8">24937 7490 1594,'6'17'17,"5"0"15,-5 1 18,1 2 13,-7 0 28,6 5 9,1-1 11,-7-1-2,0 5-7,3-3-9,1 3-8,-1-2-10,4 3-9,-7-4-8,3 0-15,-3 0-24,0-3-31,0-4-27,3 0-34,4-4-32,-7 1-37,0-5-106,3-2-153,-3-1-173,0-7-76</inkml:trace>
  <inkml:trace contextRef="#ctx0" brushRef="#br0" timeOffset="31558.66">25054 7690 1543,'6'-8'6,"4"3"20,-7 0 10,8 3 27,-8-1 29,3 6 18,4-1 11,1 3 6,-8 3-4,10 5-2,-6-1-7,3 5-3,3 1-7,-6 4-8,3 6-11,3 1-18,-6 4-30,3-3-51,-8 6-64,9-2-84,-8-5-94,0 7-211,-6-3-6,0 2-48,-10-5-26</inkml:trace>
  <inkml:trace contextRef="#ctx0" brushRef="#br0" timeOffset="32310.99">19907 9260 1359,'-3'0'-46,"3"0"-19,0 0 80,0 0 19,0 0 8,0 0 2,0 9 34,3-3 18,-3 6 16,4-2 10,0 5 6,2 5 8,4 1 4,0 1 3,0 2-6,3 5-7,4-2-14,-4-2-7,8 1-8,-5-5-12,-2-1-6,-1-3-3,0 0-18,4-4-1,-4-2-1,4-4-3,-7-4-12,3-3-5,0-3-3,-2-4-5,-2-1-1,-2-4-5,-1-4-2,2-4-9,-2 1-2,-3-8-6,-3-2-8,-3-2-24,-3-5-14,-2 1-11,-1 5-15,2 0-17,-6 3-28,6 3-22,-3 5-33,4 2-40,-1 2-74,3 3-142,1 3-90,-4 0-36,4 3-50</inkml:trace>
  <inkml:trace contextRef="#ctx0" brushRef="#br0" timeOffset="32500.48">20315 9282 1403,'13'12'-58,"1"1"-48,-1-1 99,4 4 25,-11-3 6,4 4 16,-4 0 27,2 3 26,-2 3 11,1-1 13,-2 5 11,-1 2 2,3 0-7,-3 3-9,-1 1-11,4-3-12,-4 3-9,3-1-13,0 1-31,2-6-44,-6-2-49,6-1-43,-2 0-63,-2-7-73,3 1-143,-4-3-182,4-5-60</inkml:trace>
  <inkml:trace contextRef="#ctx0" brushRef="#br0" timeOffset="32817.62">20555 9593 1466,'16'-15'-68,"1"-1"81,-1 3 20,1 4 12,0 1 25,-7 1 18,7 1 12,-4 2 4,4-1 6,-4 2 6,0 3 0,1 0 2,-1 0-5,-3 3-2,-3 2-7,0 5-7,-1 0-9,1-1-6,-7 7-5,0-3-8,0 4-9,0 0 1,-4 3-8,1 1-4,0-1-8,0 2-2,-11-2-8,7 2 2,-2-2-4,2 5-5,-3-4-10,0-1-8,3-1-12,0-1-19,1 0-12,2-3-6,4-3-6,4 0 2,2 0-6,8-1-11,6-2-18,3-2-20,7 2-32,11-4-33,5-1-42,11-4-88,3 0-135,9-1-162,15-10-93</inkml:trace>
  <inkml:trace contextRef="#ctx0" brushRef="#br0" timeOffset="33205.6">22476 9357 1611,'6'-9'37,"0"0"28,-2 2 15,3-1 26,0 1 26,-7 2 8,6 0 5,-3 0-11,0 0-4,5 8 44,2-1 12,-1 6 7,12 1 0,-9 4-9,6 3-5,-6 1-11,9 0-29,-5 3-1,8 3-8,-7-1-11,2-2-4,5-1-15,-10 1-5,2-4-6,-2-3-10,-1-1-6,4 1-5,-11-4-5,4 0 0,4-6-5,-1-2-6,-7-2-2,5-5-3,2-2-8,-13-4-6,6-6-7,2-4-14,-8-4-15,0-3-20,0-8-19,-5-4-26,-1 1-20,3 0-20,-4 5-5,1 5-14,6 5-19,-8-1-30,5 7-39,0 4-20,0 6-9,3 1-40,0 4-95,0 4-139,0-3-39,0 3-164,0 0-213</inkml:trace>
  <inkml:trace contextRef="#ctx0" brushRef="#br0" timeOffset="33401.08">23053 9242 1953,'16'7'-31,"-2"4"22,-11 2 34,10 1 15,-6 1 27,3 2 28,-4 6 15,1 3 11,0 0 0,0 5 2,1-1-10,0 1-11,6 2-8,-8 0-8,1 0-10,3-1-21,0-5-24,0 1-39,-7-6-37,4 1-41,0-5-45,-4 2-54,0-8-80,4-2-192,-7-2-222,3-4-173</inkml:trace>
  <inkml:trace contextRef="#ctx0" brushRef="#br0" timeOffset="33801.04">23500 9264 1844,'12'-4'-10,"-2"-4"22,4 3 31,-1 2 46,4 1 31,3 0 21,-3-1 19,3 1 14,3 2 6,-3-3-4,0 3-8,0 0-10,0 3-12,-3-3-9,-1 2-14,-2 5-6,-1-2-5,-3 3-18,-7 2-7,1 1-9,3-2-7,-7 4-6,0 2-27,-11 0-10,8 3-10,-7-1-12,-3-2-5,6-1-10,-6 2-8,3-1-7,3-3-12,-3 1 0,4-1-5,6-5 0,-10 1-5,6 1 5,4-1 8,0 1 8,0-5-8,0 4 11,4-4 4,6 2 9,-4-1 14,4-3 4,4 6 20,-5-4 5,1 4 18,7 0 12,-4 5 3,4-4 2,-4 6 2,1-2 4,-4 4-4,-7-2-7,-6 3-9,-7-1-9,-7 0-35,-6 3-45,0 1-56,-21-4-70,-6 0-109,-13-1-229,-18-7-163,-21-9 92,-62-12-243,-13-13-298</inkml:trace>
  <inkml:trace contextRef="#ctx0" brushRef="#br0" timeOffset="-181856.58">1482 11163 281,'0'0'-96,"0"0"33</inkml:trace>
  <inkml:trace contextRef="#ctx0" brushRef="#br0" timeOffset="-181426.98">1482 11163 44,'0'0'82,"0"0"-14,0 0-12,0 0 3,0 0 10,0 0-3,0 0 11,0 0-4,0 0 7,0 0 2,0 0-2,0 0 2,0 0-4,0 0-6,0 0-6,0 0-3,0 0-4,0 0-1,0 0-5,0 0-1,0 0-2,0 0 5,0 0 0,0 0 1,0 0-2,0 0 1,0 0 1,0 0 0,0 0-5,0 0 0,0 0-3,0 0-3,0 0 0,0 0-1,0 0-2,0 0-4,0 0 2,0 0-3,-3-3-1,3 3-2,0-3 0,3 1-2,-3 2-2,0 0-4,0 0-1,0 0-3,0 0-1,0 0-3,0 0 0,0 0-4,0 0-1,0 0-1,0 0-2,0 0 1,0 0 1,0 0 0,0 0 1,0 0 1,0 0 1,0 0 2,0 0-4,0 0 1,0 0 0,0 0-3,7 5-2,-7-5-1,0 0 2,0 0-5,0 0-3,0 0-4,0-5-5,0 1-6,0 4-3,0 0 3,0 0-5,0 0-9,0 0-6,0 0-8,0 0-14,0 0-11,0 0-19,0 0-25,0 0-31,0 0-45,0 0-158,0 0-223,-7-1-67</inkml:trace>
  <inkml:trace contextRef="#ctx0" brushRef="#br0" timeOffset="-107981.25">1415 10775 613,'-9'-8'20,"-2"1"6,1-1 0,4 3 20,-1 0-89,4 0 16,-1 0 109,1 0 5,3 0-4,-4-2 5,1 2 17,3 0 16,0-2 11,0 1 11,0 1-3,3 0 9,-3 3-11,4-1-3,-1 0-1,4 3-3,-3 3-7,5 2-4,-2 0 0,3 2-11,3 0-4,-3 5-8,4 0-14,-1 0 5,1 0-12,-1 3-9,-3 1-9,0-2-5,0 2-8,-7 1-4,3-2-1,-2 0-6,-4 0-3,-7 0-6,4 0-2,-7 0 0,0-2-2,-3 0-7,-4-4 3,-3-1-8,0-1-3,0-5-1,0 1 3,-7-6 1,4-4-5,0-3-1,3-4-5,-4-7 1,4 1-7,7-5-1,3 1 7,4-2-3,2 1 4,11-3-4,-1 1 7,7 0 0,4-1-4,3 1 0,0 2-2,7-3 5,3 1-1,3-2 2,-3 2-5,4 3 5,-1-3-6,0 1 4,0-2 2,-6 7-9,3-3 5,-3 0 6,-4 0-19,4 0 14,-6 2 7,-2-1-5,-2 3-1,-1 0 0,-2 3 1,-1-1-3,-2 3 4,-2 5 4,1-3 1,-3 4 0,0 1 2,-1-1 1,-2 1 1,-1 4 5,0-2 5,-3 4-4,-3-2 7,3 4 1,-11 4 6,9-2-1,-5-1 7,0 8-1,1 0 3,2 2 5,-2 1 4,-3 6 0,4-2 6,2 2 3,0 5 7,-1-1 7,4 4-1,0 1 4,4 7 3,5 0 5,-1 4-2,5 4 1,4 0-2,-1 0-2,1 6-2,6-3 14,-4 0-11,1 3-5,1-1-2,-2-2-2,-1 1-7,-6 0-2,2-2-2,-7-5-10,2-1-1,-5-1-7,-4-1-2,-4-2-2,-1-1-5,-6-1-5,-3-2 1,2-3-3,-6-2-8,-5 0-1,4-6-10,-5-2-13,1-5-18,-4-4-20,4-3-22,0-5-31,-4-3-26,7-2-31,-2-2-26,4-3-28,1-5-34,4 0-38,7 0-24,1-3-25,5 1-31,8-3-105,1 2-114,1-4 22,7 0-123,7-2-177</inkml:trace>
  <inkml:trace contextRef="#ctx0" brushRef="#br0" timeOffset="-107891.49">2280 10817 1738,'16'-5'-224</inkml:trace>
  <inkml:trace contextRef="#ctx0" brushRef="#br0" timeOffset="-107499.53">2332 10807 1416,'17'-2'-17,"-4"-1"16,1 3 30,-4 3 27,4-1 22,-8 6 12,4-1 18,-4 3 18,2 2 16,-2 7 12,1-2 5,-1 5-8,0 1-11,-2 2-7,3 0-3,-4 1-3,1 0-7,2-1-12,-3 3-8,1-3-8,-1-3-5,4 1-11,-4-1-4,1-4-6,-1-1-8,0-2-8,-3-2 1,3-1-5,1-2-6,-1-2 2,1-6-8,-1 0-1,-3-2-4,3-9-2,-3-1-1,4-8-8,-4-4-2,3-3 1,0-9-3,-3 0-5,7 2 3,0 2 6,-1 0 4,1 5 6,3 0 8,-3 2-1,3 6 4,3-1 8,-3 3 6,3 3 4,1 2-1,-1 5 2,4 2 6,-4 3 2,3 3 3,-2 4-3,2 3 3,-2 5 6,1 3 4,3 4-7,-6 3-3,6 3-8,-6 2-4,3 0-3,0 0-9,0 2-1,-2-3-8,0 5 2,1-5-18,0 0-27,-8-5-36,4-4-46,1 0-41,-2 0-43,-3-5-29,4 0-38,-5-5-49,4-1-65,-3-5-149,1-2-139,-4-8 51,-3-1-237,0-5-314</inkml:trace>
  <inkml:trace contextRef="#ctx0" brushRef="#br0" timeOffset="-106890.42">3860 11040 2109,'7'0'-186,"-1"-3"151,-4 1 23,6 2 10,-8-3 13,2-2 29,-2 0 20,5 2 4,-10-1 5,0-1 8,0 0 6,0 1 1,-5 3 3,-5-2-1,3 0 3,-6 6-2,3 0-5,-5 4-8,0 1-6,-3 4-8,3 1 0,-1 2-6,5 5-2,-4 2-7,3 0 0,4 3 5,3-4-1,4 4-1,-2-3 0,5 1 4,6-1 0,0 1 8,5-2-5,2 0 0,6-3 1,1-1-11,3-5 8,3-1-4,3-3-7,-5-6-2,2-2-7,0-2 4,4-6 0,-5-3-6,3-6-4,-1-5-3,-8-3-1,-2-5 0,-2-2-9,-3-4 0,-4 4-3,-1 1-2,-8 2-4,-1 2-13,3 1-10,-5 4-13,-3 0-25,-3 4-15,3 0-20,-3 3-24,-2 0-38,3 6-34,2-2-36,0 5-38,0-1-82,7 2-113,-2 1-68,3-1-74,2 2-96</inkml:trace>
  <inkml:trace contextRef="#ctx0" brushRef="#br0" timeOffset="-106798.68">4050 11007 1483</inkml:trace>
  <inkml:trace contextRef="#ctx0" brushRef="#br0" timeOffset="-105907.05">4107 11055 1500,'23'14'41,"-7"5"16,5-2 24,-5-5 32,1 3 5,4-3 2,-2 1 3,-2-1 4,-1 4-2,5-1-6,-5-1-6,1 2-4,-4-3-11,4 1-3,-4-2-18,-3-1-4,0 1 1,0-3-9,-3 3-15,0-6-1,-1 2-2,-3 0-7,4-1-2,3 1-4,-6-3-4,-1-3-3,0 1-2,0-3-3,-3 0-2,4-13-5,-4 1 3,3-4-10,-3-6-11,4-3 6,-4-3-9,3 1 1,0 2-1,1-2 3,2 1-3,7 2 1,-2-3 4,5 3-4,4 2 1,1-1-1,1 5 3,2-1-3,2 4-3,5-2 8,2 2 0,-3-1-2,0 4 1,-3 2 5,-4 0-6,4 3 4,-8-4-1,5 5 3,-7 0-3,-2 0-6,0 3 9,-2-3-6,-3 3 6,-3 1 2,-1 4 4,-6 1-3,0-1 5,-6 4 7,-1 1-1,-3 1 4,-3 4-4,-2 1 8,-4 2-8,-2 5 5,1 2-8,1 0 7,-2 6-3,1-3-2,2 3-2,4 2-1,-2-3 2,5 1-7,0 0 1,6-4 3,2-1 4,3-1 5,3-2 4,2 0-2,9-5 7,0-1-2,2-2-2,5-6 2,-1 0-3,-1-6 1,7-3 1,2-1-3,-5-9 1,4-3-5,0-6 0,-1-7-4,-3-9-2,1-5 1,-7-7-7,-4-13 2,1-6-1,-5-1-6,-2-5 1,0 0 2,-4 2-1,0 3 1,1 15 9,-4 5 13,3 7 9,-3 6 1,0 8-6,0 0-5,0 10-1,0 7 1,-3 4 6,3 8-4,0 0-1,-4 20 4,1-1 6,0 6 6,-1 6 1,1 8 0,0 4-3,-1 7-2,1 3-1,0 4 0,6 1 0,-3-1-4,10-2 2,-3 0-8,6 5-2,4-12-2,6-1 1,1-9 0,3 2 1,3-8 1,0-4-4,0-8-1,0-8-4,6-4 0,-6-7-1,3-2-3,4-10 0,-4-3 0,-3-4-6,7-7-3,-3-7-2,-12 0 0,2-1 0,-5 3-2,-2 1 1,-4 3-1,-2 6-2,-4-3 0,-4 5 0,-3 3-2,-3 3 0,-4 2-2,-4 5 5,2 2 0,-4 3-2,0 6 0,-4 1 1,-4 3 0,9 5-2,-6 4 2,2 5-1,6-5-2,-3 9 1,9-3-1,1 0-2,3-3-9,7 3-18,2-2-18,12 2-11,-1-4-28,3-4-28,7-3-24,-4-3-33,5-2-14,-5-4-11,0 1-29,4-9-38,-2 3-24,-4-5-24,-6-5-59,6-3-102,-7 1-61,-4-2-176,1-7-203</inkml:trace>
  <inkml:trace contextRef="#ctx0" brushRef="#br0" timeOffset="-105633.1">5964 10947 1843,'7'-3'-34,"-7"3"32,6 3 38,5 0 46,-1 4 29,-1 1 31,8 2 9,-1 2 17,2 2 19,2 7 14,3-1 6,-3 5-8,0-2-13,-4 2-16,5-1-12,-4 5-16,-4-3-11,-4-3-12,-1 0-12,-2 2-11,1-5-9,-4 2-10,-3-2-5,0-3-7,-3-1-7,0-1-9,-1-5-6,-2-2-10,-5-1-20,2-2-14,-1-8-19,-4 1-21,4-8-23,0-8-26,0-2-20,3-10-20,1-5-24,6-2-34,6-3-26,4-5-23,10-1-31,14-1-35,2 2-109,11 0-129,6 6 33,31-7-42,9 6-52</inkml:trace>
  <inkml:trace contextRef="#ctx0" brushRef="#br0" timeOffset="-104964.88">6862 11085 1414,'0'0'-69,"10"0"109,-10 0 18,0 0-9,0 0 4,0 0 13,5 0 10,-5 0 6,0 0 2,0 0 7,4 3 12,-4-3 1,6 0 2,2 2 1,-1-2-1,2 0 0,1 3-5,4-3-5,2-3 0,4 1-9,7 2-6,0-3-4,6-2-7,0 0-5,4 2 0,4-2-12,1 0-3,-2 0-8,-7 0-5,2 0-2,-2 0-4,-3 0-5,-3 3-14,-5-3-15,-1 2-18,-1-2-32,-7 1-26,-3-1-37,0-1-20,-6 4-28,-1-3-35,-3-1-57,-7 1-87,0 1-89,-3-1-180,-3 0-110</inkml:trace>
  <inkml:trace contextRef="#ctx0" brushRef="#br0" timeOffset="-104624.78">7259 10877 1651,'-8'-2'-25,"8"-4"4,-3 5 34,3-2 38,0 3 16,0-8 14,3 6 13,-3-2 14,0 4 3,8-1 3,-5-1-2,0 2 3,4 0 1,-1 2 1,0-2 6,2 1-4,2 3-10,-1 1 0,2 0-3,2-1 1,4 2-1,-1-1 3,8 2-7,-1 0 0,4 4 2,3-4 1,3 3-2,1 0 1,2 1-4,-3-4-7,-3 3-6,-3-3 1,0 3-6,0 2-3,-6-1 0,4 4 12,-11 0-6,-2 2-6,-8 0-11,-8 1-2,-2 5-7,-9-1-5,-9 2-7,-7 5-7,-6-4-3,-6 2-8,-12 3-17,0-3-36,-5 2-45,0-5-45,10 1-61,0-4-75,4 1-89,-5 0-130,7-3-208,1 1 54,0-1-311,6-4-415</inkml:trace>
  <inkml:trace contextRef="#ctx0" brushRef="#br0" timeOffset="-103662.93">1372 12497 2354,'-3'3'-152,"3"-3"77,0 7 24,0-1 8,0-1 39,3 4 36,-3 1 25,4 3 18,-1 1 15,3 6 13,1 4 13,0 0-1,0 3 0,2 4-5,-2 1-5,0 1 7,3 1-3,0-1-11,-4 0-14,5 0-4,-5 1-7,4-6-11,-3-1-2,0-2 1,-1-2-13,4-1-4,-7-4-8,4-1-3,-3-2 4,2-3 13,-3 1 10,1-5-9,-4-4-6,3-1-6,-3-3-1,0-10-3,-7 1-8,1-9-4,-5-5 5,2-7-8,-11-10-13,0-4-2,0-2 0,-7-12-2,0 0-4,4 3 6,-3-1-4,5 3 1,1 9-3,4 3 2,6 7-1,-1 1-4,8 6 6,6-1-3,1 5 0,6 1 1,3 0-2,4 4 6,6 5 5,0 1 8,1 4 5,6 4 10,-3 4 0,0 2 1,-1 5-1,-3 3 2,4 8-1,-4 0 2,-2 4-4,-8 3-3,1 3-2,-11 4-4,0-1-1,-9 5 0,-2-1-3,-8 5-9,-1-2-27,-7 2-37,2-4-29,-5 0-24,-3-6-32,0 0-46,0-5-43,6-5-46,-6-3-107,3-1-154,8-7-21,-5-3-195,7-4-242</inkml:trace>
  <inkml:trace contextRef="#ctx0" brushRef="#br0" timeOffset="-103570.18">1592 12758 1871</inkml:trace>
  <inkml:trace contextRef="#ctx0" brushRef="#br0" timeOffset="-103350.76">1649 12765 1816,'24'7'8,"-5"3"20,1-3 33,4 5 22,-5 2 11,5 4 11,-1-1 4,-2 5 2,1-1-2,-1-2-3,-1 3-5,-4 1-2,0-3-12,-6 0-5,1 0-4,-4-3-13,0 1-5,-7-3-10,3 0 3,-6 0-4,-2-8-13,5 4-2,-6-4-2,3-7-3,-4 3-3,1-6-6,2-4-1,0-7-6,2 0-3,-2-8 0,4 0-5,4-9 4,6-1-4,-1-1-6,4 1-8,1 1-15,2 2-21,1 4-21,1-1-23,1 4-31,-5 2-34,6 5-45,0 0-41,-7 3-106,0 4-111,8 1-173,-8 2-128</inkml:trace>
  <inkml:trace contextRef="#ctx0" brushRef="#br0" timeOffset="-102997.68">2245 12884 1700,'5'16'-17,"-5"-1"30,3-3 23,0 0 24,0-1 21,4-4 20,2 4 13,2-7 5,2-1 4,1-3-2,2-3-6,1 3 1,2-7-4,-1-4-4,-1-1 5,-1 0-11,-2-6-7,-5-1-3,1-2-6,0 1-1,-6 1-6,-1-5 2,-3 7 6,0 2 0,-7 0-3,3 3-9,-8 2-8,-1 2-7,-1 1-1,-2 7-4,-5 1-3,1 7-3,1 4-5,-2 4-4,1 4-7,1 2-2,5 7-1,1-3-4,5 8-2,8-5 0,0-4-5,11 8 0,2-4-5,10 5 0,4-2-4,10-6-19,2 3-24,5-4-22,3-5-32,0-5-21,6-3-40,-7-6-38,-2-2-41,3-4-35,0-3-43,-8-4-98,1-2-150,-2-5 45,-5-3-89,-3-3-96</inkml:trace>
  <inkml:trace contextRef="#ctx0" brushRef="#br0" timeOffset="-102672.99">3293 12801 1740,'6'-9'48,"1"1"13,0 4 29,-3-1 24,2 2 17,-3 1 5,-3 2-3,0 0 2,-13 7 8,3 0 17,-6 4 3,-2 3 2,-5 10-3,0-2-3,-4 2-7,4 2-8,-1 6-10,1-4-14,9-1-1,2 3-5,1-2-8,4-3 2,11-3-3,-1-1 0,8-5-5,1 0-11,9-4-6,2-2-11,0-3-10,1-4-2,3-6-11,0-1-2,-1-4-5,-3-2-2,4-7-9,-4-1-5,-2-7-17,-5-7-41,-6 1-19,-3-1-21,-1 2-19,-9 0-14,3 3-9,-3 2-21,0-1-21,-8 4-36,1 1-28,-3 1-32,6 6-31,-3-1-67,1 5-135,1 0-94,2 4 65,-1-2-107,4 2-120</inkml:trace>
  <inkml:trace contextRef="#ctx0" brushRef="#br0" timeOffset="-101733.36">3549 12758 1676,'30'14'-9,"0"3"21,-3-2 36,-3 3 30,-1 0 18,1-1 16,-6 5 4,10-1 8,-8 1-2,0 3 1,2 0-6,-4 0-10,-1 0-14,-4-4-3,-3-2-10,0-1-8,-3-1-8,-1 1-4,1-6-4,-7 1-9,2-1-5,-2-5-6,5 1-2,-10-3-4,5-5-6,-2 0 0,2 0-6,-3-15 1,3 5-12,0-7-8,0-6-7,3 3 0,4-2-3,3-3-5,0 2 2,3-2 0,4 5 2,3-5-3,0 5 4,0 2 0,4 2 0,-5 2 2,4 7 0,4-6 4,-3 6 1,3 2-2,0 0 3,-2 0-4,-1 2 5,3 2-3,-7-2-1,-1 3 4,-1-3 0,-2 1 0,1 2 4,-4-3 2,1 2-4,-5 1 2,-2-3-1,-3 3-2,-1-3 5,-3 1 1,0 2-1,0 0-1,-17 8 0,7-7 3,-7 7-3,1-4 1,-1 9 0,-3-3-4,-3 5 4,0 1 1,-1 4 1,5-1 5,-2 4 2,4-1 3,1 3 2,2-5 5,4 3 14,4-4 3,3-1-10,3 2 1,3-4-1,3-4-4,4 3-1,4-5 0,5-1-3,2-6-5,-1-1 1,3-4-2,3-3 4,1-5-5,3-3-4,-3-6-1,0-4-4,0-7 5,-1-6 5,-6-6 5,3-12-5,-2-1-8,-8-7 1,-3-4-4,-3 2 9,-7 6 9,3 3-2,-3 6 5,0 8 20,0 4 3,0 6-3,-3 4-6,0 10-5,-1 4-1,0 8-5,-6 5-7,7 7 4,-3 4-6,-1 6 1,3 5 2,-2 3 1,6 3 9,-4 12 1,4-3 0,4 2-3,-1 5-2,7 4 5,0-4 3,7 2 0,3-3 2,0-2 9,7-1 0,3-5-5,0-5 4,3-2-5,-3-11-2,2 0 0,-2-4-6,0-6-2,-2-4-5,-1-3 0,3-6-5,-7-3-1,-1-1-6,-1-5 2,-4-5-4,0-2 0,-4-1 2,-6 4-7,-4-5 0,0 4-2,-3 3-1,0-3-1,-3 8-4,-5-2 6,2 5-7,-3 1 0,-1 6 1,-1 2-2,-2 5 2,0 5 2,3 2-3,-3 4 1,6 6 0,-3 3-1,7-4-4,-1 3 4,4 1-7,9 5-11,2 0-21,3-3-11,6-1-16,3-1-20,7-5-16,0 2-26,0-7-21,0-2-13,-3-6-22,3-5-19,-4 3-25,1-7-25,0-1-21,-3-4-50,-5-3-91,-2-2-115,-1-5 47,-2-4-56,-4 1-43</inkml:trace>
  <inkml:trace contextRef="#ctx0" brushRef="#br0" timeOffset="-101455.1">5361 12800 1469,'6'1'32,"-3"2"7,8 2 27,-5 4 34,7-2 28,1 2 14,2 7 13,1-2 15,0 1 13,0 3 4,0 2-6,-1-3-7,-2 3 4,-1 1-12,0 1-11,-3-5-14,0 3-9,0-2-12,-3 2-14,0-10-7,-4 5-13,0-5-8,0 1-7,-6-2-9,3-2-3,-3 1-9,-4-3-5,4-5-10,-4 0-5,0-5-7,4-3-27,3-4-18,0-6-23,6-4-26,8-10-18,-1-1-18,8-4-20,4 4-16,5-6-19,8 6-13,12 0-26,6 4-29,8 3-47,13 1-140,-1 9-116,1 0 50,7 3-53,-12 5-40</inkml:trace>
  <inkml:trace contextRef="#ctx0" brushRef="#br0" timeOffset="-101081.74">6641 12917 1445,'-10'5'-4,"1"0"-6,1 0 11,-1 2 25,-4 1 20,2-4 13,-2-1 11,-1 2 15,1 1 11,4-3 4,-5 1 10,7 1-1,-2-2-4,1 0-1,5-2-2,3 2 9,7 0 0,3-1 0,6-2-10,8 0 0,9 0 6,2-5-9,17 2-17,-3-1 1,11-1-12,5-2-10,-5-2-7,0 1-1,-11 4-9,8-6-3,-10 3-31,-7-1-27,-1-2-34,-4 3-31,-5-1-36,-8-1-31,-1 0-38,-9 2-39,-4-6-110,-5 4-129,0-1-15,-6 3-48,-3-4-31</inkml:trace>
  <inkml:trace contextRef="#ctx0" brushRef="#br0" timeOffset="-100806.96">7131 12684 1389,'-3'-1'3,"3"-5"6,3 4 31,0-1 37,5 2 22,-2 1 14,4 1 19,4 4 11,2 1 5,1 1 8,7 3 6,-2 2-5,5 1-3,3 2-1,3 0 2,1 2 0,6 3-7,0 1-1,3 0-6,-2 0-10,-2 0 2,-9 0-8,4-1 0,-8 2-6,-2-2-7,-1 1-9,-10-1-11,-3 2-8,-2-1-7,-8-2-8,-11 3-9,-3 3-18,-9 0-42,-10 3-51,-10 0-49,-14 4-49,-10-7-66,-3 3-76,-33 6-116,-4-3-238,-10-9 63,-7 0 65,-2 1-162,-10 0-174</inkml:trace>
  <inkml:trace contextRef="#ctx0" brushRef="#br0" timeOffset="-99998.78">1409 14147 1945,'-7'3'4,"0"1"18,0 7 38,4 4 32,3 2 19,0 3 13,0 10 11,3 5 16,1-1 11,3 7 1,-4 7 4,4 1-4,2-3-4,-2 4-2,0 0-13,0-3-10,3-3-13,-7-3-6,4-1-10,0-5-9,-4-2-7,0-6-10,0 3-6,1-11-8,2 5-5,-2-7-7,-4-2 2,3-3-5,1 1-6,-8-2-4,4-11-4,0 0-3,0 0-7,-7-17-1,1 5-4,-4-10-5,-4-10 0,1-9-5,-7-3-2,0-12-6,-6-3-2,2-2 3,-3-3-6,0 4 1,1 0-3,6 5-4,0 9 2,7 7 3,6 3-2,3 4 1,4 1 3,4 7-3,6 4 1,3-2-2,4 4 3,3 8 0,3-3 2,1 9 1,3-1 1,-1 2-3,1 11 3,-1-6 1,4 5 3,-3 4 1,-4 4-9,-2 0 0,1 2 1,-1 3 2,-4 3 0,-8-4-1,-2 4 0,-4-1 2,-6 4 0,0-6-3,-10 9-4,-4-3-21,0-1-21,-6-5-24,-1 2-27,1 3-33,-4-8-29,1 1-41,3 0-44,2-3-59,-2-5-146,3-1-162,0-1 63,3-3-203,4-2-242</inkml:trace>
  <inkml:trace contextRef="#ctx0" brushRef="#br0" timeOffset="-99621.79">1852 14558 1888,'23'0'-97,"-6"0"81,-4 0 28,0 0 18,1 1 25,-4-1 26,-4 0 13,2 0 7,-6 6 5,-2-4 4,-2 3 3,-6 5 2,2-3-5,-4 4 11,-6 4-9,2 3-3,-9-1 3,2 5 2,2 3-3,-1 0-11,-3 0-7,6 3-7,1 2-7,2-6-9,1 5-2,4-12 3,4 5-6,5-3 0,0-2 0,3-3 2,5-2-5,5-4 1,-2 0-7,4-4-3,-2-4-4,4-7-6,7 0-8,-5-1-1,2-7-17,-1 3-3,-1-11-1,-2-2-4,0 1 0,-3-9-5,-9 5-10,-1-3-21,-1 7-30,-3-3-12,-3 2-14,-1 2-20,-1 3-21,-6-2-30,1 4-27,-4 0-36,5 11-42,-2-8-88,5 6-126,-4 6-65,3-5-154,-2 8-185</inkml:trace>
  <inkml:trace contextRef="#ctx0" brushRef="#br0" timeOffset="-99207.52">2079 14955 1898,'20'17'-24,"-1"-5"11,-1 1 29,-2-10 23,1 2 3,-4-5 2,4-8 8,-4 2 12,1-1 6,2-2 6,-2-7 7,-1 4 1,1-10 2,-5 4-1,-2-7-4,4-7-11,-5-1-6,-3-1-8,-3-2-6,0-3-3,-3 3-2,-3 4-7,-2-4-2,-2 4-4,-2 7-3,-2 3-6,1 4-2,-4 3-4,0 7-2,0 4-2,0 4-5,4 0-5,-4 3-3,8 4-4,-1 0 1,-1 3 1,8 0-2,-1 5 2,8-6 2,-1 8-2,8-3 4,1 3-2,6-2 2,-2-3 10,1 5 14,7-8 5,-2 6 13,-1 0 2,2-5 1,-2 5 6,-5-4-3,1-2 9,-4 6-2,-7-8 4,2 8-12,-5-4-2,-3 7-5,-3-9-4,-5 8-7,-1-1-9,-1 0-11,-7 1-26,1-3-30,-5 4-28,4-8-35,-2 5-43,-2-8-40,1 4-50,4-4-80,-1-7-126,1 0-64,-1 0-122,4-7-130</inkml:trace>
  <inkml:trace contextRef="#ctx0" brushRef="#br0" timeOffset="-98945.48">2319 14422 1617,'37'-14'-30,"-7"3"50,-7 4 8,-2-1-1,1 5 20,-5-4 26,-4 7 12,4 3 0,0 4 11,-4 2 6,0 8 0,1 0 1,-7 5 5,2-3 6,2 12-5,-1-3-11,-1 5-8,2-2-4,-1 2-8,3 2-8,-3-2-11,3 2-1,4-3-11,-2 1-5,4-8-1,0 0-16,5 0-5,2-8-14,1-2-16,-1-5-25,2-1-25,-7 0-24,4-1-25,-9-8-26,3 1-34,-4-1-42,-5-1-71,-4-2-121,-1-2-246,-10-4-146</inkml:trace>
  <inkml:trace contextRef="#ctx0" brushRef="#br0" timeOffset="-98798.91">2583 14708 1693,'0'-11'-88,"7"11"83,2-7 8,5-1-3,-1 5 4,11-4 8,2-6 0,4 9-3,4-4-3,5-5 3,1 4 1,3-1-7,1-1-14,0 4-26,-2-1-60,-2-1-103,-2 1-250,2 1 41</inkml:trace>
  <inkml:trace contextRef="#ctx0" brushRef="#br0" timeOffset="-98425.4">3647 14582 1343,'10'0'56,"-1"0"17,2 0 18,-5 0 28,4 0 14,-7 0 12,8 0 6,-8 0 13,4 0 2,-7 2-7,0 3-17,-4-2-18,-6 5-11,0-1-3,-3 8-6,-4-4-7,1 3-3,-1 6-4,-4 3 1,5 2-11,-1-6-10,1 6 0,5-1-10,2 0-5,5 1-1,1-2-3,3-3 1,3 2 1,7-4 0,1-3-4,2-5-5,7 0-2,-4-3-1,5-7-5,2 0-6,-4-2-1,8-6-3,-3-5-2,-1 1-3,4-3-4,-4-8-15,-3 4-4,0-6-1,-8 0-7,-2-6-21,2 4-13,-6 2-14,-6 1-7,0 0-16,-3 4-11,-4-2-21,-1 2-28,-2 5-27,5 5-29,2-3-47,-9 4-78,7-1-161,-2 3-49,4-4-127,-4 4-156</inkml:trace>
  <inkml:trace contextRef="#ctx0" brushRef="#br0" timeOffset="-97430.95">4014 14547 1798,'19'11'-15,"4"-2"30,4 6 43,3 0 26,0 3 14,-3 1 12,3 4 12,0-5 7,-3 4 5,0-2 3,-5 2 1,5-2 2,-6 4-9,2-7-11,-7 0-9,-2 6-7,-1-8-8,1-3-12,-4 3-6,-1-5-7,2 5-9,-5-7-5,1 2-7,-1-2-8,-2-1-3,-1 0-7,-3 1-12,0-8-6,0 0-10,0 0-15,-3-13-12,3 4-12,0-8-7,3 1 0,0-2-7,1-6-2,6-5 8,0 0 5,4 1 2,2 3 2,4 0 3,4 0 5,-2 0 4,5 3 2,0 2 3,6-3-3,-3 5 7,3 1-3,2 0 6,1 2 0,-1 0 8,0 4-5,-5 2 2,0-4 8,-4 5 3,-2 4 4,-1-4 3,-6 1 3,0 1 13,-1 1-3,-3 5 6,-3-4-2,0 1-1,-6 3-6,-4 0-2,0 0 2,-10 7-4,3-2-1,-6 8-4,-4-2 6,-3 3-4,-7 3-5,0 3 5,-6 11 12,0-7 1,0 3-9,-2 4 3,5 4 5,0-8-5,10-2 3,2 0-2,1 0-6,4-2 6,-1-5 3,11 4 4,3-10 2,3 1 1,3-1-5,8-4 1,-2 0-3,6-1-5,3-7 5,0 0-2,9-7 1,-2-1 2,-1-2 4,3 0-8,-4-7 2,1-9-3,3-3-4,-3-6-3,-4-8-19,-3 0 0,-7-6 2,4-14-4,-7 1 6,-3-4-10,0 9 6,-4 5 0,0 2 1,-3 10 1,0 0 0,0 12-1,0-2 2,3 10 0,-6 3 1,3 2 0,-3 9 7,0 4-3,-4 4-2,3 11 2,1-2 3,-4 6 5,4 8 0,0 5 13,3 4 4,0 7-2,0-4 5,6 13 4,4-2-4,7 1 1,0 2 4,9 0 5,1 0 0,3-3 2,0-9 3,0-3-3,0-1 3,3-5 3,-3-10-4,4-3-3,0-2-6,-4 0-4,0-12-5,-4 2 0,0-5-7,1-5 1,0-4-4,-3 2-3,1-5 3,-4-3-8,-2-8-1,-1 4-3,-8-7 0,0 2-3,-4-1-6,-6-1-7,0 2-4,-3 6-7,-4-4-3,-2 4 1,-2 8-5,-3 3-5,4 1-1,-6 6 3,2 6 1,-2 1-5,2 3-4,-2 5 0,3 3 8,3 7 2,3-6 2,1 6 5,3 0 0,6 5 3,0 3-1,7 0 4,4-6 0,2 6-11,1-8-24,3 0-25,3-6-13,4 4-13,-5-8-23,3-5-28,-2-2-32,-3-8-27,0 1-29,0-2-48,-4-5-86,5 1-129,-6-7-24,3 0-166,-8-9-187</inkml:trace>
  <inkml:trace contextRef="#ctx0" brushRef="#br0" timeOffset="-97128.84">6014 14565 1951,'7'2'29,"0"3"31,2-2 44,2 4 38,-1 3 14,3 5 25,4-6-4,0 8 10,-1-3-1,1-2-11,-1 8-9,1-2-7,-7 0-13,4-3-9,-4-3-16,-4 3-10,4 0-9,-3-3-11,0 1-9,-4-1-7,0 1-8,-3-3-5,0-1-8,-3 0-6,0 0-3,3-3-9,-4 1-4,1-4-8,3 2-24,-3-5-25,3 0-18,3-15-18,4 0-12,5-3-11,6-9-12,5-13-18,7 5-13,7-13-20,6-1-11,-3 5-13,3 2-14,0 17-28,-2-5-66,2 4-146,4 14-127,-7-3 64,-1 6-79,4 1-67</inkml:trace>
  <inkml:trace contextRef="#ctx0" brushRef="#br0" timeOffset="-96815.68">7155 14675 1726,'-4'7'60,"1"-7"28,3 8 29,3-1 16,4-4 8,-1 2 10,5-2 2,5-2-5,1 5-1,7-6-12,3 2-15,3-2-13,0 0-7,3 0-12,3 0-10,1-2-7,-1 2-11,1-6-33,0 5-26,-3-7-16,-1 5-33,-3-4-32,-3-1-54,-1-2-53,-3 2-48,-3-6-86,-2 4-140,-9-5-32,1-1-78,-10 4-71</inkml:trace>
  <inkml:trace contextRef="#ctx0" brushRef="#br0" timeOffset="-96608.23">7602 14390 1690,'13'7'44,"-3"1"30,10 2 49,3 5 30,4 2 27,3 1 18,0 7 8,3-1-2,-3 9-14,0-5-17,-3 6-4,-3 4-19,-5-3-13,-8-2-14,-1 2-14,-10-2-16,-4 1-51,-5 4-57,-6-9-53,-8 9-60,4-13-69,-5 3-83,-3-3-162,-3-3-125,0-4 49,-3-4-109,6-3-125</inkml:trace>
  <inkml:trace contextRef="#ctx0" brushRef="#br0" timeOffset="-96445.68">7989 14734 1823,'27'-2'77,"-2"0"-4,-1-3 3,-4 2 2,-3 3-8,3 0-9,-3-5-7,-1 5-31,-2-2-45,-1 2-70,-3 0-76,-3 0-303,-7-6-67,0 6-42</inkml:trace>
  <inkml:trace contextRef="#ctx0" brushRef="#br0" timeOffset="-68668.39">8082 10594 354,'0'0'36,"3"-2"99,-3 2 33,0 0-32,0 0-24,0 0 7,0 0-3,0 0-1,0 0 8,0 0 3,0 0-1,0 0 0,-3 10-2,3-7-1,0 2 3,0 2 2,0 1 7,0 2-4,3 2 5,1 3-4,-1 0 0,3 2-3,1 2-9,3-2-2,-3 2-3,3 5-3,0-4-3,0-1-5,0 1-11,4 3 4,-2-3-8,-1-1-7,2-1-6,0 2-8,-2 0-6,-2-5-6,1 3-4,4-3-6,-4-2-1,-4-1-3,1-2 0,3-3-7,-3 3 3,-1-2 1,-2-1-3,3 1-4,-1-3 0,-3 3 2,4-3-1,-4-4 1,4 5 0,-3-4-2,2-4-2,-3-1-3,4 0-1,-1-3-5,2-6 6,-5 0-7,0-2-4,0-9 1,4-3-5,-4 0 1,0-9-7,2 0 1,-2-2 2,3-1-6,-3 2 2,1 4 3,-1-3-4,0 8 3,0 1-4,2 4-2,-2 0-1,0 4 2,-3 0-1,3 4-1,-3-1-4,3 1-11,-3 2-15,4 0-18,-8 2-19,8 0-23,-4 3-19,3 0-30,-3-1-22,3 3-13,-3 1-29,3 3-41,2 6-51,-5-5-95,0 13-154,0-6-3,0 3-173,-5 4-212</inkml:trace>
  <inkml:trace contextRef="#ctx0" brushRef="#br0" timeOffset="-67427.72">8755 10926 1862,'4'-1'-189</inkml:trace>
  <inkml:trace contextRef="#ctx0" brushRef="#br0" timeOffset="-67099.61">8769 10922 1516,'3'0'-11,"4"0"1,-7-3 2,6 3 20,-2-2 10,-4 2 11,0 0 7,6-3 5,-2 3 5,-4 0 5,0 0 3,3 3 0,-3-3-5,0 5-1,-3-2-6,-4 2-1,4 3-1,-3-2 7,-2 5 3,2-4-6,-1 3-4,-3 3-1,0-4 1,-3 7-2,3-1-3,-5 2-4,3-2-4,-1 3 0,0-3-5,3-3-1,-2 1-5,7-1 1,-2-2 1,1 0-3,-2 0-3,2 1 1,3-4-1,0 0-1,6 1 1,0-4 0,8 2-1,-5-1 6,7-3-6,1-2-4,2 3 3,4-6 3,7 3 6,-1-5 5,4 0-1,10 0 2,0-2-4,-3-3-2,4 3-4,-2-4-3,-9 4-4,4 1 1,-8-1-9,1 2-13,-3 0-21,-8 0-27,1 0-40,-1 0-40,-5 0-42,-5 0-55,-6 0-111,-3 1-110,-3-1-76,-8-3-34</inkml:trace>
  <inkml:trace contextRef="#ctx0" brushRef="#br0" timeOffset="-66871.98">8739 10930 1387,'3'-4'22,"-3"4"49,0 0 1,0 0 14,0 0 30,20 9 23,-10-1 10,1-1-2,1 5 6,2 6-15,2 2-1,2 5 3,-2 2-13,-2 3-12,-2 0-7,6 2-15,-9 4-4,4-4-12,-3 3-6,4 0-13,0 1-9,-5-4-30,4 0-29,1-2-33,-1-5-41,-2-2-46,-2-3-49,4 0-46,1-8-94,-4 1-149,4-6-22,-5-4-60,1 0-51</inkml:trace>
  <inkml:trace contextRef="#ctx0" brushRef="#br0" timeOffset="-66120.64">9553 10692 1408,'3'-7'-103,"0"2"68,4-1 28,-3 1 16,2 1 6,-4-1 23,3 0 21,-2 0 18,0-1 11,4 5 10,-3-4 3,-1 2 12,2 0 4,3 3 2,-2 3 8,5 2 4,-1 2 0,3 6 6,-1 1 1,2 4 4,2 3 8,3 1-14,-3 5-1,4-1-2,-1-2-14,-2 3-9,3-1-2,-1-1-2,-1-1-9,-2 0 0,5-2-8,-8-5-8,0-2-2,-3 0-6,4-3-1,-4 1-1,0-3-1,3 0-4,-3-7-6,0-1-2,0-4-7,-3-3-6,-1-5-4,1-8-9,-3-4-1,-1-3-4,0-10-4,-3-6-8,0-1-4,0-8-14,-3 0-4,3 8-8,-3 1-7,3 2-10,-4 6-18,4 6-24,0 2-29,-3 2-33,3 6-20,0 4-12,0 1-34,3 3-45,-3 8-47,4-1-84,-1 2-134,-3 0-41,7 3-174,-4 3-219</inkml:trace>
  <inkml:trace contextRef="#ctx0" brushRef="#br0" timeOffset="-65505.29">10306 10817 1875,'7'7'-19,"4"1"28,-5-3 4,0 2 7,1-1 20,-1 1 13,-6 1 7,5-4 7,-5 2 6,3 1-6,-3 1 3,-3-4-4,-2 4-9,2-3-1,0 0 0,-4 2-15,1-1 6,-5 1-10,5-4 2,-4 2-6,0-2-3,0 1-3,0-1-2,0-3 1,-3 0-3,3-3-1,-1 0-5,2-1 0,2-4 0,1 1-4,-2-1 0,5-2 2,3 2 1,0-1 8,0 1 0,3-2 9,5 3 1,-2-1 5,1-1 2,2 0-2,5 5 7,-1-1 0,1 2 4,-1 0 2,7 6 6,-4 0-4,1-1 13,4 5 11,-5 4-8,1 2-5,-4-1-5,1 3 0,-1 5-7,1 0-3,-8 0-3,1 2-3,-1 0-3,-3 2-1,-3 0-5,0-2-4,-3 2-5,-3-5 1,-1 4-8,1-3 0,-5-1-5,1-1 2,-4-3-5,1 0 2,1-2-11,-2-3 5,-2-3-3,2-2 0,1-5-1,-4 0-1,4-5 0,2-2-2,1-7 0,1 2 1,1-2 1,5-1-1,3 2-6,0-2 7,3 2-5,5 1 3,-2 2 2,7 0 2,1 3 12,2 2 9,4 5-2,1-3 0,1 6 0,5 4-3,0 1 2,6 7 1,-3-1-3,0 7-3,0-1-4,-3 2-3,0 1-17,-5-1-29,3 1-39,-2-4-39,-6 0-65,-4-2-75,-3-5-96,-3 1-256,-2-4 36,-1 2 62,0-4-176,2-1-179</inkml:trace>
  <inkml:trace contextRef="#ctx0" brushRef="#br0" timeOffset="-63103.43">11043 10614 1724,'-6'-4'-84,"6"1"15,0 1-48,0 2 10,0-3 85,0 3 31,0 0 2,0 0 3,0 0 9,0 0 6,0 0-3,0 0 13,0 0 20,0 0 10,6 10 16,-3-3 10,2 4 13,1 3 9,0 4 9,4 2 9,1-1-3,5 7-1,1 2 4,-1 2-9,5 2-3,-5-1-5,4-2-5,0-1-11,-3-1-3,3-2-6,0 0-4,-4-2-6,-2-3-8,2-3-5,-2 1-10,-1-3-3,-3 0 1,1-5 0,-5 0 0,4-3 4,-4-2-11,2-5-5,-2-3 1,0-1-7,-2-6-3,-1-5-7,0-3 0,-3-7-6,-3-3-3,0-4-6,3-8-1,-4 3-1,1-4-10,0 4-6,3 2-16,0 2-11,0 9-10,-3-1-17,3-1-19,3 6-15,-3 3-4,3 5-21,4-2-26,-4 7-27,4 0-35,3 5-31,0-1-38,4 6-95,-2-1-117,1 3-8,1 1-47,1 6-43</inkml:trace>
  <inkml:trace contextRef="#ctx0" brushRef="#br0" timeOffset="-62596.76">11927 11072 1475,'10'8'21,"-3"-3"10,-1 0 18,1-1 16,0-4 14,0 0 14,-4-4 7,3-1 9,-6-4 5,4 2 0,-4-2-3,0-4 0,-4-2-6,1 2 5,0-1-15,-4-2-5,4 2 2,-7-1-6,0 2-6,0 1-9,-4-1 0,5 5-6,-6 1-7,3 2-7,-6 2-6,6 1-2,-6 2-7,6 2-1,-6 6-5,3-1-7,5 1 1,-5 5 0,3 2-4,4-3 2,2 3-13,2 0 1,4 3-3,0-1 4,7 6 1,4-4 0,-1 5 15,7 0 7,-2 1 8,6 1 10,3-2-1,-5 1-1,5-2-7,-4-1-2,0 1 0,-3-7-6,-4 2-2,0-2 1,0-1-3,-3-3 0,1 1 2,-8 0-4,0-4-3,-6 1-3,0-2-2,0-1-5,-8-2 0,1 0-3,-7-2-2,4-6 1,-4 1-1,1-6-4,-2-2-4,3-2 2,0-8-4,6 2-2,-1-2 1,4-3-4,6-2 3,3 3-6,0-3-10,7 0-16,7 0-21,-1 0-41,5 0-41,-2 0-50,5 3-63,-1-3-83,1 5-195,-1 0-37,-7 3 49,2-1-118,-6 0-130</inkml:trace>
  <inkml:trace contextRef="#ctx0" brushRef="#br0" timeOffset="-61347.29">12458 10827 1698,'-7'-5'-146,"10"2"146,-3 1 44,0 2 24,0-5-1,-3 3 21,3 2 8,0-3 7,0 3 1,3-2 10,-3 2 9,7 12 2,-1-5 7,1 6-2,0 5 2,6-1 3,0 3 2,1 0 3,-1 6-9,4-2-6,2 1 1,-2 3-11,4-6-3,-2 3-7,1-5-9,-2 3-9,-3-6-2,3 0-10,-6-1-8,3-2-3,-6-3-7,4-1-2,-5 0 2,1-3-3,1-2-4,-4 0-6,2-8-4,-2 1-4,0-5-10,-2-8 1,2 0-4,2-10-8,-2 0-13,0-10-14,1 0-16,4-1-16,-5-1-14,0 2-8,4 2-13,-5 6-13,1 3-6,-3 0-16,1 4-16,-1 3-27,-3 5-24,3-2-30,-3 7-37,3 2-29,0 3-73,-3 2-105,0 0-47,0 0-132,8 7-130</inkml:trace>
  <inkml:trace contextRef="#ctx0" brushRef="#br0" timeOffset="-60742.29">13095 10982 1733,'9'0'-26,"1"3"13,4-3 23,-1-3 22,-3 3 10,3 0 8,1-2 9,2-1 9,-2 3-2,2-2-3,-2-1 6,-1 3 4,4-5-4,-7 5 0,3-2 0,1-1-2,-1 1-2,-3 2 3,-3-3-3,2 3-4,-2-2 5,-1 2 2,2 0 5,-2-3 3,-6 3-10,0-2-9,0 2-9,0 0 1,-17 0-8,7 0-7,-2 0 6,-2 2-7,-6 1-5,3-1-8,-6 3 9,3 2-10,-7 4-2,4-4 5,-1 3-15,4 3 0,-3-1-1,3 1 1,-4-1-3,8 3 0,-1-2 1,1 2 3,2-3-2,8 1-4,-1-1 8,1 0-7,6 0 3,0 0 1,6-3 8,1 1-7,2 0 3,5-2 0,2-1-1,5-2 8,-1 2 12,3 0-4,0-1 5,1 2-4,3-4 7,-4 2 12,0 1 12,0 1 5,1-4 2,0 4 6,-5 2 5,1-3-1,1 4 3,-9-1 8,6 0 1,-9 2-3,1 1-1,-4-3-1,2 2-2,-8 1-8,-3-1-4,-2 1-7,-1 2-5,-4-3-6,-4 2-4,-2 3-4,2-2-6,-5-1 0,-5-1-8,1-1-3,3 1-3,-6-2-5,-1-2-26,0 1-29,4-6-38,-1 4-54,5-5-43,-5-3-61,8-3-71,5-2-68,-2-5-143,7 0-112,-2-7 51,8-1-233,0-5-298</inkml:trace>
  <inkml:trace contextRef="#ctx0" brushRef="#br0" timeOffset="-53343.25">13798 10507 577,'3'0'72,"0"-2"-27,1 2 8,3 0-48,-4 2-78,7 1 146,-4-1 9,5 1-16,-8 1 4,4-4 5,-1 3 12,-3-1-1,4-2 5,-3 3 5,-1 0 1,1-3 4,-4 0 3,0 0 1,6 2 1,-6-2 0,3 3-1,0-3-2,-3 2-4,0-2-2,7 0-8,-7 2-4,7 1 11,-3 3 4,2 1-1,1 1-3,-1 4 6,5-2 2,-5 7-8,4 0 0,1 4 12,-2 1-9,1 5-7,4 2 1,-1 0-20,1-1 1,-2 2-14,6-3-5,-5 1 5,-1-1-11,2 3-3,-1-4 3,-2-2-4,2-4-5,-4-2-2,2-1-3,-4-2 0,-1 0-4,5-3-2,-5-1 2,1-1-1,-1-2 3,5-4 3,-2-4-10,1 0 1,1-3-5,-2-1 0,1-4-3,4-5-1,-4 1-4,-1-8 2,2 1-3,2-10-9,0 2 3,-2-5-2,1-1 0,-1 1-8,-4 2-12,2-3-4,1 6-12,1-4-11,-5 9-13,0 0-12,5 2-19,-4 0-14,1 3-21,0-1-25,-1 3-23,0 2-16,-1 3-21,4 3-20,0 2-34,-3-1-91,-2 5-157,3 1-7,-6 0-72,3 1-87</inkml:trace>
  <inkml:trace contextRef="#ctx0" brushRef="#br0" timeOffset="-53172.16">14865 11062 1472,'11'-2'-307,"-8"2"-90</inkml:trace>
  <inkml:trace contextRef="#ctx0" brushRef="#br0" timeOffset="-52631.09">14895 11055 1125,'7'0'1,"0"-5"10,-4 5 19,4-6 10,-1 2 5,-3 1 11,1-2 7,-4 3 3,3-6 7,-6 4 1,-1-1-2,1-1 0,0 4 0,-4-6-3,4 5-2,-4-2-1,0 3-1,1 0-1,-4-1 3,0 1 0,-4 2 0,2 2-1,-2 1 0,-2 1 3,-5 4-2,-2 0-5,-1 0 0,2 4-7,-2 0-1,0 1-1,1-1-5,-1 2-6,5 0-1,-1 1-3,7-1-7,-1 2 0,1-4-1,6 1 6,4-1-2,3-2 0,3 0 2,4 0 3,-2-2-4,5-1-6,8-5-2,-2 4 4,5-5-5,-1-1 8,-1-1-3,5-2 0,-1 0 3,1-2 0,0-2 3,-2 0 7,-2-3 1,4 0 3,-8-1 3,4 2 11,-6 0 7,3 2 2,-8 0 5,5 2 1,-4 0-3,0-3 0,-3 4-1,3 1-1,-1-2-2,-5 3-5,3-3-8,0 2-3,-4 0-5,3 2-8,-3-2-5,1 1-3,-1 2-4,1-3-5,-4 3-1,3 5 3,-3 2 5,4 1-2,-4 4 7,0 3 7,-4 8 10,4 4 9,-3 5-1,-1 9 2,-3 4-4,1 2-7,3 3-2,0 3 1,-1-3-5,1 2-2,-1-3-7,1 0 0,3-6-9,-4-4 0,4-3-4,-3-2-5,3-6-5,0-3-20,-3-3-26,0-2-27,-1-2-34,4-3-38,-3-3-71,0-4-62,-1-3-70,1-5-74,-4-3-183,1-7-71,-8-5 61,1-3-250,-3-9-336</inkml:trace>
  <inkml:trace contextRef="#ctx0" brushRef="#br0" timeOffset="-50579.84">15475 10749 2143,'0'0'-232</inkml:trace>
  <inkml:trace contextRef="#ctx0" brushRef="#br0" timeOffset="-50111.33">15475 10749 1663,'0'0'-21,"0"0"4,0 0 3,-4-2 15,4 2 10,-2-3 12,2 3 7,-8-4 3,6 4 13,-1-3 0,0 1 13,-5-1 9,5 1 9,-3-1 2,1 1 4,3-1 5,-1 0 2,-5 3 0,5-1-1,0-2-2,0 1-3,0-1 3,-2 0-5,3-3 2,-1 5-3,0-1-2,-2-2-1,2-1-1,0 5-3,3-2-3,-3 0-6,0-1-4,3-2-3,-4 2-3,1 3-3,3 0-10,-3-5 2,0 5-15,3 0-9,0 0 8,0 0 32,6 8 0,1 0 4,2 5 5,2 4 3,-1 0 2,2 6-5,1 2-3,1 0-2,2 2-4,2 1-6,-1-1-3,-1 3-3,1-3-5,3 1-5,-4 0-1,0-3-7,-2-6 2,4 1-5,-6-2 1,-1 0-5,2-6-1,-1 3-2,-4-3 5,2-1-3,0-6-1,0-3-3,3-2-1,-4-7 0,2-1-4,-1-4-4,-1-3 3,2-7-6,-4-4-4,0-4-8,-4-2-12,3-4 0,-2 2-6,-1 1-7,-3 6-12,4 2-5,-1 2-15,0 1-19,-3 5-13,4 2-21,-4-1-24,3 1-20,0 3-4,4 1-20,-4 7-14,7-1-27,0 2-27,1 1-50,2-2-101,-4 4-107,5 0 23,-4 4-46,4 1-36</inkml:trace>
  <inkml:trace contextRef="#ctx0" brushRef="#br0" timeOffset="-49990.16">16119 10897 1294,'4'5'-191</inkml:trace>
  <inkml:trace contextRef="#ctx0" brushRef="#br0" timeOffset="-49702.93">16133 10919 1063,'3'6'2,"0"-1"10,0 0 11,1 0 7,-1-1 19,-3-1-2,4 0 11,-4 2 5,3 0-1,0-3 9,-6 1 5,6-1 3,-3 0 4,0-2 3,0 3 3,4 0 2,-4-3 1,0 2-1,0-2 2,0 3 2,0-3-4,0 2 0,0 1-4,0-3-4,0 2-2,0 0-3,0 1-4,0-3-3,0 5 15,0-1 1,0 5 1,-4 0 0,1 4 4,3 2 11,-3 2-2,3 7-3,0 0-4,-4 1 0,1 3-11,3-1-4,-4 0-7,4 1-10,0 0-4,0-3-11,0 2-2,0-4-3,0-1-7,0 0-3,0-4-10,0-3-7,4 0-7,-4-2-21,0 0-22,3-4-36,1 1-27,-4 0-39,3-2-53,0-6-77,4-2-185,-7 0-171,3-10 89,-6-2-188,-4-2-214</inkml:trace>
  <inkml:trace contextRef="#ctx0" brushRef="#br0" timeOffset="-47104.24">16680 10863 1809,'3'-6'-169,"-1"0"115,2 5 22,2-1 22,2-2 6,-5 4 24,-3-5 7,4 3 13,-1 0 14,-3-1 10,3 1 7,0 2 8,0-3 8,0 0 4,-3 3 1,0-2 7,0 2-3,0 0 1,5-3-4,-5 3-4,0 0-8,0 0-8,0 0 4,0 11 12,3-4 3,-3 6-5,3 0 7,1 1-10,2 6 5,-3 0-8,3 3-7,5 2-4,-1 2 4,-1 3-4,2 0-9,-1-2-6,4-1-6,-1 1-2,-7-6-4,8 1-3,-4-3-3,-4-3-2,5 1 2,-5-3-3,1-3 3,3-2 1,-3 0-2,0-3 3,-1-2-1,4-2-4,0-6-5,0-2-3,0-2-4,0-8-2,3-2 0,-6-7-4,3 0-1,-3-6-4,3-5-4,-4 0-3,1 0-3,0-2-8,-4 4-15,0 1-14,4 5-16,-4 3-19,0 2-24,-3 2-25,4 3-26,0 4-12,-1 3-27,3 2-25,1 3-24,3 3-38,-3 2-83,3 0-132,-1 2-19,-1-2-55,-2 5-63</inkml:trace>
  <inkml:trace contextRef="#ctx0" brushRef="#br0" timeOffset="-46618.51">17299 11117 1536,'8'0'-9,"-2"0"13,-2 0 17,2 0 15,-3 0 5,-3 0 9,7 0 7,-7 0 9,4-2 8,-4 2-1,0 0 2,6 2 2,-2-2-1,-4 0-2,0 2-5,0 1-1,-4 0-1,4 4 0,-3 3 1,0 3 6,-1-3-5,-1 5 6,3 5-4,-1-1 1,0 5 3,0 0 5,-1 6-1,4-2-10,0 2-4,0 0-6,0 0-8,0 5 1,7-5-8,-4 2-9,2-4-1,4-3-1,1-1 7,-1-4 2,2 1-8,2-7 2,-5-1-2,11 0-6,-6-7 1,4 0 4,-1-4-6,-2 2-10,2-8 1,-2 0-6,-1-4 3,-4-2-3,1-2-2,1-5 3,-8-1-6,0 3 5,-3 0-7,-3-1 2,0 2 1,-4 2-7,-3-1-3,-3 3-21,0 2-6,-4 1-15,0 2-22,4-1-25,-4 4-42,0 0-49,8 2-63,-5-3-123,1 1-198,3 0 48,-2-4-94,7 1-112</inkml:trace>
  <inkml:trace contextRef="#ctx0" brushRef="#br0" timeOffset="-45484.48">18014 10794 1651,'9'-4'-55,"-2"2"8,3-4 21,-3 6 20,-1-6 10,1 6 13,0-1 12,0-1 8,-4-2 8,0 2 4,0 2 4,1 2 31,-1 5 3,1 2 4,-1 3 1,-3 1-1,7 7-1,-4 0-4,3 2 0,-2 5 5,6 4 6,0 1-8,3 0-3,1 1-9,2 7 6,4-5-3,1-5 0,1 6-5,-2-10 2,4-1-1,-4-1-11,0-7-1,-3-2 3,1-3-10,0-2-2,-2-7-10,-2-3-4,2-3-1,-2-7-6,-2-2 7,-3-6-15,0-4-4,-5-3-7,2-8-4,-6 3 4,0 0-6,0 1-13,0 1-12,0-2-17,0 5-11,-3 0-18,0 5-28,3-2-39,-4 3-38,4 5-40,0 3-33,0 2-116,0 1-178,0 3 51,0 1-65,0-1-51</inkml:trace>
  <inkml:trace contextRef="#ctx0" brushRef="#br0" timeOffset="-44899.01">18653 11163 1534,'10'5'58,"1"-4"2,-2 2 7,5-3 31,0 0 18,2-3 9,1 3-1,-4-1-10,7-2-2,-3 1 4,-1 2-2,-2-3-13,2 3-3,-2-3-11,2 3 3,-6 3-1,4 2-2,-4-2-1,-4 4-5,-2 0-6,3 1-8,-7 2 0,0 0-10,-3 2-4,-5 1-6,2-1-7,-4 3-4,0 0-3,-4 2-2,2-1-3,-2-4-3,1 3-2,2-2-8,-2-1-6,7-2-8,-5-2-4,4 2-9,1-3-6,0-2-2,2 0-4,1 0 7,6 0 2,1-3 2,2-2 2,0 3-3,1-3 6,4 3 0,2-3-1,1 0 7,-2 2-2,2 1 10,-1 2 2,4-3 3,-1 3 5,-6 3 8,4-1-1,-1 1 6,1 2-1,-4 2 1,-1-2-4,-1 3 9,-5 2-3,3-2-5,-6 1 1,0 1-3,0 0 3,-3 0-3,-3 1-5,-5 1-3,-2-5 0,-1 3 0,1-2-5,-7-3 2,4 0-2,-8-3-2,4 1 0,-3-8-1,3 0-7,-4-3-3,1-3-8,3-2-2,0-5 0,4 0-5,5 1-1,4 2-1,5-3-3,4 1 5,5 2-10,0 0-16,7 2-15,2-2-21,7 0-26,1 3-38,3-1-56,3 2-64,-3-2-125,6 0-161,-6 0 34,-1 0-101,-3 1-113</inkml:trace>
  <inkml:trace contextRef="#ctx0" brushRef="#br0" timeOffset="-42018.98">19446 10835 1569,'5'-3'-47,"0"3"18,0-2 1,1 4 22,-2 1 23,-1-1 13,-1 5 11,6 4 14,-6-1 9,7 2 4,-3 1 5,-1 4 2,5-2 10,1 6 6,-1-4 3,-1 5-3,2-3 2,3 2-2,0-1 1,-2 5-3,6-4 0,-6-2-8,1 1-8,4-3-5,-4 4-5,4-6-5,1-1-3,-6 2-3,6-4-2,-2 1 3,-2-4 3,-1-1-12,0-3 0,4-2 3,-4-3-6,-3-3-3,0-7-8,4-2 1,-8-6-4,1-2-5,-1-5 2,-6-5-13,3-2 5,-3 2-7,-3-3 6,3 1-8,-3-1 1,0 6-6,0-2-5,3 8-16,-4-2-18,1 4-15,0 0-25,3 5-25,-4 3-19,4 2-35,0 4-44,0-3-72,7 5-155,-7 2-82,0-2-85,0 1-95</inkml:trace>
  <inkml:trace contextRef="#ctx0" brushRef="#br0" timeOffset="-41775.64">19988 11013 1599,'6'12'-29,"1"0"15,0 3 22,0-3 24,2 6 21,-2 0 18,0 1 20,0 1 4,-1 4 9,1 0-3,-1 1-2,1 3-4,0-1-6,-4-2-7,4 2-9,-4-2-7,4 0-6,-4 0-7,4-2-4,-4-1-3,0-1-10,1-1-20,-1-6-31,0 2-30,1-4-47,0-2-55,2-4-59,-3-6-127,-3 2-130,0-2-73,7-10-38</inkml:trace>
  <inkml:trace contextRef="#ctx0" brushRef="#br0" timeOffset="-41195.56">20328 11125 1483,'14'-6'-22,"-6"6"12,2 0 29,2 0 21,-6 0 18,1 3 19,-2 0 16,7-1 10,-9 6 7,2-4-1,0 4-2,-5 0-5,0 0-9,-5-2-9,3 2-7,-1 0-5,-4-3-7,-1 2-4,-2-2-9,2 0-4,0 0-5,-1 0-5,-1 0-4,-4-5-2,3 0-2,3 0-4,-3-3-2,0-2-3,6 1-1,-6-6-2,8 2-3,0 1 6,0-3-6,-1 0 4,4 2-4,0 1-1,4-4-3,2 4 0,0 0 2,5 1 1,-1 2-1,-1 1 2,2 1 8,2 2 2,1 2 1,-1 3 7,1 5 2,-1-2-2,0 4 14,-3 4-4,2-2-12,-1 1 8,-4 3-5,0 2-1,-4 0-6,-1-1 4,2 1-3,-8-2-7,2 2 1,-1 0-4,-4-3-1,-3 4-2,0-6 0,-3 0-3,-4-3 2,1 3-12,-6-6 6,0 0 4,1-1-8,2-5-5,-1-2 8,4-2-6,-2-2 0,1-2-2,4-7 0,7 6-3,0-4 3,1 2-10,5-2 10,5 3 1,1-3 3,4 4-1,4 2-2,-2-1 7,9 2 6,-2 6-2,8 0 6,0 3 4,-5 2-1,13 5-1,-10 2-3,5 0-1,-2 3-4,2 2 2,-8-1-5,2 4-16,0-1-27,-1-2-28,-10 0-48,4-2-60,0-1-83,-7 1-150,3-6-177,-6-4 70,3-1-155,-3 1-162</inkml:trace>
  <inkml:trace contextRef="#ctx0" brushRef="#br0" timeOffset="-38232.29">20962 10827 1670,'0'0'-113,"0"0"88,0 0 13,0 0 8,3-3 15,-3 3 18,0 0 9,0 0 6,0 0 6,-7-2 5,7 2 0,0-3-2,0 3-2,0 0-3,0 0-5,0 0-3,0 0 9,0 8 16,0-3 2,4 2 8,-4 4 5,0 2 6,3 1 4,-3 3 0,3 3 2,3 4 0,-1 0 2,1 1-5,1 6 0,-4-7-8,6 6-8,2 0-10,-4-5 0,-1-2 5,5-1-4,-2 0-10,-2-2-6,-1-2 8,2-6-7,-5 4 4,3-7-1,1-1-4,3-5-8,0-1 0,-3-4-2,2-6-3,-2-2 1,3-2-6,-3-6-9,-1-4-1,5-6-2,-8-3-1,4-1-8,-7-2 0,3-4-13,3 6-4,-2-1-4,-1 6-11,-3 2-17,4 2-15,-4 6-12,0-1-26,3 3-20,-6 0-20,3 8-33,-4-1-42,4 3-39,0 2-81,0 3-150,0 0-30,4 0-68,-4 0-77</inkml:trace>
  <inkml:trace contextRef="#ctx0" brushRef="#br0" timeOffset="-37930.83">21322 11069 1603,'6'3'9,"1"1"26,-4-4 23,1 4 26,3-2 15,-4 4 11,-1-4 3,2 1-2,-4-2-4,0 5 1,0 1 9,0 1 0,0 4-1,0 3-13,-4 0-7,4 3-4,0-1-5,0 5-15,0 2-6,-2-2 0,-1 0-16,6 1 3,-3-1-9,2 1-4,-2-1-4,4 0-9,0-4-9,-4 0-21,3-3-32,0-3-32,1 3-37,-4-4-35,2-2-40,3-1-65,-5-3-136,5 0-145,-5-3-142,4-2-163</inkml:trace>
  <inkml:trace contextRef="#ctx0" brushRef="#br0" timeOffset="-37571.24">21644 11180 1815,'11'-8'-25,"-1"5"15,1 2 24,-8 2 24,0-1 19,-3 0 14,3 3 5,-6 2 12,-3 0 4,-5 5 6,1 3 1,-1 1 0,-1 5 4,-1 0 1,-1 1 2,1 3-3,2-1-12,2 0-6,2-2 0,4 4-6,-4-2 2,7-2 5,4 0-2,2-2-11,1-3 2,-5-4-8,9 2 3,-1-3-2,-3-2-5,6-3-6,1-3-6,-2-2-12,2-2 3,-1-3-1,1-6-10,-1-1 1,1-5-8,-4 0 2,-1-6-7,-2 0-5,0-2-7,-7 3-5,0-3-16,-3 2-22,-1 1-22,-9 2-17,3 2-29,-4-2-31,-5 5-44,2 0-45,-1 0-85,6 3-202,-5-1-44,4-1 67,-8-2-67,5 4-58</inkml:trace>
  <inkml:trace contextRef="#ctx0" brushRef="#br0" timeOffset="-34487.02">22152 10932 531,'6'0'97,"2"-2"65,-5 2-44,7 0-43,-10 0 8,6 0-2,-6 0-10,0 0-11,8 0 16,-2 2 11,-3 4 7,4-1 3,-4 2 8,2 3 3,4 7 7,4 0 3,-7 7-3,8 0 0,-4 3-7,4 4-4,2-1-4,-3 3 0,1-4-7,2 1-7,-6 0 0,3-5-3,4-1-7,-7 0 0,0-7-8,0 1-8,0-3 4,0-5-5,4-1 3,-12-6-10,5-3-5,0-4-3,7-4-7,-14-2-7,6-3 2,-3-7-5,0-4-8,1-5 0,3-3 2,0-3 0,-7-2-8,6-1-5,-3 6 1,0-1-9,1 3 6,0 3-8,-4 3-16,3 5-19,-3-1-14,7 2-16,-14 4-22,14 1-11,-14 3-25,7 0-28,0 5-28,7 0-32,-7 0-34,0 3-107,2 2-122,-2 0-138,0 0-113</inkml:trace>
  <inkml:trace contextRef="#ctx0" brushRef="#br0" timeOffset="-34254">22662 11057 1760,'10'12'1,"-3"4"24,0-1 23,-1 4 23,1 1 9,-4 4 10,8-2 2,-11 5-1,3 1-3,-3 1-9,3-1-7,0 0-7,4 2-4,-7-3-8,0 1-3,0-1-10,0-1-3,3-2-15,-3-4-31,0-1-31,0 1-30,3-6-33,5-2-56,-8-2-140,0-5-186,0 0-80,0-5-66</inkml:trace>
  <inkml:trace contextRef="#ctx0" brushRef="#br0" timeOffset="-33796.71">22906 11200 1616,'13'-8'3,"4"6"18,-4-3 35,4 2 22,0-2 13,-1 3 10,1 2 8,6 0-3,-9-3-3,2 3-4,-2 3 0,2-3-2,-2 5-5,-5 0-3,2 0-12,-1 2-5,-10 3-8,0 0-5,0-1-9,0 3 2,-7 0-8,4-2-9,-1-1-2,-9 4-4,10-3-13,-11 3-10,4-3-11,4 0-8,-4-3-5,-1 3-5,5-5-1,-1 3-5,1-1-1,2-2 1,-3 0 0,7-1 1,-3 2 4,6-3 3,-3 0-1,7-1 6,-3 1 5,-1-2 6,7 2 16,3 0 9,-6 2 21,6 0 7,1 2 19,2 3 17,1 2 14,-4 0-3,4 2 0,-4 1-5,0-1-3,1 2-3,-4-1-9,0 0-2,-3 0-6,-1-1-3,1-1-8,-7 0 4,0-1-17,-7 2-6,1-2-4,-5-3-28,5-1-36,-4 2-46,-4-6-36,-2 2-47,-1-4-48,1 2-67,-5-4-112,2-1-179,-1-7 37,-7-2-137,-3-5-161</inkml:trace>
  <inkml:trace contextRef="#ctx0" brushRef="#br0" timeOffset="-32446.79">23560 10788 1674,'0'-3'-124,"3"0"77,6 3 11,-9-2 8,4 2 14,-1-4 14,0 4 16,-3 0 4,8 0 25,-8 0 8,13 0 13,-13 6 14,6 2 11,1-1 10,0 3 7,3 7 6,3 1 0,-6 3 2,3 1-3,3 5 4,-3 1-3,3 1-12,8 2 5,-12 1-2,12-2-8,-5-2-11,-2-1 3,-5-2-8,5 1-2,-1-7-8,-3-1 0,4-1-7,-8-1-5,4-2 0,-3-4-4,0-3-1,6-1-7,-10-4-9,0-4 1,1-4-4,3-3-16,-4-4-2,0-8-2,-3-3 1,7-3-5,-7-6-4,0-4-5,0-1-13,0 1-7,0-1-13,0 3 1,0 4-8,0 4-13,0 0-17,0 3-18,0 3-27,0 4-26,0 1-21,0 4-32,0 5-45,3-1-134,-3 5-166,0-1 61,0 4-55,0 0-34</inkml:trace>
  <inkml:trace contextRef="#ctx0" brushRef="#br0" timeOffset="-31983.03">24083 11252 1506,'10'5'-8,"-7"-5"4,0 3 24,5-3 4,-8-5 10,0 5 8,0-3 6,0 3 6,0-8 5,-8 4 2,5 2 2,3-4 1,-3 4-3,3-2-4,0 3-3,0 1-2,0-6-4,0 4-1,3-1 0,8 3 2,-8-2 0,7 0 3,-4 2-8,5-3 6,2 3-2,-7 0-5,5 0-3,2 0 2,4-2 0,-4 2 0,-4-3-6,5 3 3,-2-2 0,3 2 0,-5 0 2,3-3-1,-3 3-4,-3 0 2,6 0 3,-11 0-1,6 0-4,-1 0 8,-7 5 3,3 0 1,-1 7-2,-4 1 0,2 2 0,-3 5-2,3 0-3,-10 6-1,3-2-5,-3 3 3,7 3-7,-12 1-7,5-5 4,5 6-7,-2-3-8,4-3-14,0-2-38,3 1-31,0-5-37,0-2-44,0-1-57,3-4-49,7-4-146,-7 2-125,7-6 45,-10-5-61,10 0-48</inkml:trace>
  <inkml:trace contextRef="#ctx0" brushRef="#br0" timeOffset="-30996.89">24657 10807 1445,'0'0'-40,"0"0"20,6 0 7,-6-2 19,0 2 13,0 0 13,7 0 7,-7 0 5,0 0 8,0 0 3,0 0 9,0 0-4,0 0 2,0 5 11,0-3 6,0 1 1,0 4 5,0 1 2,0 1 2,3 3-3,8 2 1,-8 3 0,3 0-3,1 3-4,7 1-6,-8 1 9,10 3-3,-2-2-1,-1 2 0,4 0-6,-1 0 4,5 0-5,-4-5-9,-4 0-1,-4-1 0,5 2-10,-4-6-5,4 2-4,-1-1-1,-7-7-4,5 1-9,-8 0 4,7 0 3,-7-2 4,7-1-3,-6-5 1,2-2-8,1-2-3,-4-1-1,0-4-5,4-3-1,-4-2-3,-3-5 0,4-4-4,-1-1 1,4-3-6,-7-3 3,0-2-7,0 3 3,0-3-5,3 5-1,-3 0 3,0 2-5,0 5 2,0 1-15,0 0-15,0 1-13,0 4-19,0-1-19,0 1-29,0 2-29,-3-2-33,3 2-38,3-1-42,-6 2-107,3-2-174,0 2 31,-7-4-73,4 1-76</inkml:trace>
  <inkml:trace contextRef="#ctx0" brushRef="#br0" timeOffset="-30478.29">25100 11330 1572,'3'2'-1,"1"1"12,-4-3 15,7 0 10,-7 5 5,0-3 10,-7 3 9,7 3 4,-7 1 7,7 2 2,-7 2 2,4 1 1,0 3 5,3 1 0,-3 2-5,-4 3-2,7-3-9,-4 5-4,4-3-5,-3 0-6,3 1-4,0-2-7,0-1-4,0-3-4,3 3-4,-3-2-11,4-4-16,-4-1-27,7-3-15,-4 0-30,-3-3-27,6 1-35,1-3-48,0-3-110,0-2-122,-1-2-141,4-2-57</inkml:trace>
  <inkml:trace contextRef="#ctx0" brushRef="#br0" timeOffset="-30228.94">25294 11360 1593,'5'-8'9,"3"6"16,-6-4 15,2 2 13,3 1 24,-3 3 20,-4 0 20,5 3 12,3 1 7,-6 4 21,2 2 10,3 3 6,-3 6 4,-4 2 7,3 1-10,-3 4-10,0 1-15,0 3-16,3 0-8,-3 5-13,0 1-14,7-5-8,-7 5-18,0-5-30,2 1-55,2 2-50,7-5-67,-11-3-74,6-4-94,-6-4-187,7-3-90,-14-3 64,7-1-174,-3-4-180</inkml:trace>
  <inkml:trace contextRef="#ctx0" brushRef="#br0" timeOffset="85462.18">7945 12557 403,'3'-5'-213</inkml:trace>
  <inkml:trace contextRef="#ctx0" brushRef="#br0" timeOffset="85829.2">7962 12552 592,'3'0'165,"-3"0"-37,6-2-24,-2 2-7,-1 2-6,-3-2-1,8 0 4,-8 0 3,3-2-1,-3 2 0,0 0 0,6 2-1,-6 1 10,4 2 7,2-1 6,0 4 4,2 4 0,-2 1-3,4 5 0,1 1 7,-2 4-4,4 3-7,1 0 1,-1 3-8,-3 0-6,4 4-8,-1-6-5,1 3-3,2 1 3,-2-4-10,-5-3-10,1 0-4,4-3-2,-5 0-8,2-4-4,-4 1-1,2-3 0,-2-5-5,3 0 6,0-5-5,-3-1-4,3-6-1,0 0-4,0-6-4,0-5 0,0-3-3,0-5-6,-4-9-1,5-3-2,-5-4-2,-3-1-7,1-4 2,-1 1-2,0 2-4,0 2 1,1-1 2,0 6-5,-1 4-1,-3 1-10,0 3-8,0 3-16,0 1-18,3 6-29,0-2-16,-3 0-26,0 4-26,0 5-20,0-1-30,0 4-26,4 1-27,-4 3-27,3 3-53,0 1-110,0 1-65,2 3-117,-5-1-118</inkml:trace>
  <inkml:trace contextRef="#ctx0" brushRef="#br0" timeOffset="85972.36">8612 12927 1620,'6'7'-249,"-6"-4"-218</inkml:trace>
  <inkml:trace contextRef="#ctx0" brushRef="#br0" timeOffset="86176.84">8629 12947 1403,'3'4'49,"1"2"8,-4-4 11,3 4 14,0 1 13,-3-7 11,2 3 10,-2-1 2,0 4 13,0-5-3,0 5 3,0 1 1,5 3 3,-5 5 6,0-3 0,4 9 9,-1 4 13,0 4-6,7 9-5,0-3-11,0 8-12,3 4-12,-3-5-7,4 3-11,-6 0-12,3-2-6,-1-8-9,-1 0-9,-1-2-13,-1 0-20,-1-4-30,-2-7-36,2 2-36,-2-2-39,-1-5-53,-3-7-64,0 5-72,-3-7-117,-1-5-172,-2-3 41,0-3-190,-2-11-229</inkml:trace>
  <inkml:trace contextRef="#ctx0" brushRef="#br0" timeOffset="88669.9">9209 12501 1867,'0'0'-204</inkml:trace>
  <inkml:trace contextRef="#ctx0" brushRef="#br0" timeOffset="88995.03">9209 12501 1561,'0'0'-13,"10"-1"12,-10 1-3,0 0 9,0 0 10,0 0 9,6 5 16,-6-3 10,5 0 12,1 4 8,1 1 5,-1 4 7,5-2 5,2 6 1,-1 0 0,2 3 0,3 1-1,3 4 0,0 0-8,0 2-2,3-3-3,-2 1-5,-2-1-3,1-2-2,1 0-9,-5-3-2,4 4-4,-4-6-5,0 0-1,-2-3-6,-3-3-3,2 3-4,1-3 2,-6-4-8,3 1 2,3-5 1,-1-2 0,-3-2-9,2-5 1,-2-5 0,5-4-6,-5-3 1,-1-5-1,-2-5 3,-3-4-7,-1-4 1,-3 1-5,2 1 0,-2-2-4,-2 5 4,2 7-10,0-2-4,-3 6-11,3-1-12,0 4-23,-4 1-21,4 4-3,0 8-9,4-2-19,-4 6-25,5-1-22,0 3-29,0 3-25,4-1-72,0 3-108,-6 3-201,6-3-90</inkml:trace>
  <inkml:trace contextRef="#ctx0" brushRef="#br0" timeOffset="89136.65">10087 12671 1456</inkml:trace>
  <inkml:trace contextRef="#ctx0" brushRef="#br0" timeOffset="89615.39">10110 12687 1417,'7'10'1,"-1"-5"8,0 2 7,1 1 13,-4 1 14,1-1 14,0 1 7,-4-2 4,3 2 0,0-1 0,-3 0 0,0-3 0,-3-1 2,3 4 5,-3-3-2,-1-2 0,0-2-3,-2 2-8,2 0-6,-2-3-6,0 0-6,-1-6-3,-4 5-2,5-7-6,-4 0-4,3-1-4,0 1 1,1-1-4,-1-2 2,1 4-4,2-1 0,-3 1-2,7-1-4,-3 0 1,3 1 7,3 2 1,1 3 3,6-1 4,-3 3 6,2 0-1,2 3 8,2 2 2,0 2 4,4 3 3,-1 3 2,1 0 2,-4 3-5,4 7 6,0 2 8,0 1-9,-4 0 10,0 3-15,0 0-1,-2 1-7,-1-5 6,-4 0-2,1 3-10,-3-6-1,-1 3-3,-6 0-7,-1 0 2,-3-5-6,1-3 0,-4 0-2,-4 4 5,1-9-17,-4 1 3,1-5-2,-1-1-1,4-5-2,-8-2-2,5-2 3,2-3-2,-2-2-3,2-3 3,2-3-5,5 4-1,-4-2-4,8 1 3,3-5 6,0 5-3,7 0 1,0 3 2,3-1 5,6 4 1,1 1 4,3 1 7,0 4-6,7 5-2,3 1 3,3 9 0,0-5 6,5 8-2,1 3 2,-2 5-4,2-1-9,-5 0-19,-4 1-28,0 0-32,-4-3-41,-2-3-53,-5-2-71,-1-5-83,-6 0-201,2-2-44,-3-6 45,-1-5-114,3 1-129</inkml:trace>
  <inkml:trace contextRef="#ctx0" brushRef="#br0" timeOffset="91347.74">10826 12665 1636,'6'-6'-85,"5"2"99,-4 0 23,0 3 15,-2-4-3,3-1 7,-1 4 7,-1-1 4,-2 1 0,-1-3 0,3 3 1,-2-1 1,-1 3 7,4 3 28,0 2 3,2 4 6,2 9 9,-1 0 1,3 9 1,0 1 4,0 0-5,1 3 3,-1 2-8,4 2-6,-4-2-8,4 4-11,-1-5-7,2-1-2,-2-4-9,1 3-4,0-5-3,-1-5-2,-2-3-6,2 1 0,1-5-3,-1-3-4,1-3-8,0-5 0,0-2-6,-4-4-4,0-4-2,4-5-7,-4-6 0,-3-4-4,0-4-2,1-6-6,-8 1-12,3-5-6,-6-1-17,3 3-8,1 0-8,-4 7-13,0 1-13,0 4-13,0 1-24,3-1-19,-3 5-30,0 4-38,0 1-37,3 3-27,-3 1-18,4 0-62,0 1-122,-1 4-72,0-1-98,-3 2-122</inkml:trace>
  <inkml:trace contextRef="#ctx0" brushRef="#br0" timeOffset="91710.77">11687 12855 1618,'9'9'-9,"-1"-1"26,1-1 10,-1 2 5,-3 0 12,3-6 16,-6 5 17,2-1 16,-1 0 4,-3 1 5,-3 1 0,3 2 0,-4 2 2,-2-1-8,0 3 4,-2 0-3,-2 2-10,-2-1 1,1 1-9,2 0-6,-1 0-12,-1 1-6,2 0-3,-1-1-5,4 0-11,-5-1-2,4 2-3,1-3 1,3-1-3,-5-4-4,8 5 3,0-5-10,2 1 0,4-2 2,3 1-2,1-5-5,4 0 1,2 0-1,0-2-1,5-3-2,2 0-2,3-3 2,2 1-4,2-1-9,-3-2-9,3 0-11,0-2-10,-4 2-11,1-2-15,-1-2-15,-2 1-12,-1 4-15,-2-6-15,-5 3-21,1-1-18,-1 1-36,-5 0-16,-2-1-48,-2-2-89,-1-1-281,-2 4-122</inkml:trace>
  <inkml:trace contextRef="#ctx0" brushRef="#br0" timeOffset="91850.42">11884 12965 1510</inkml:trace>
  <inkml:trace contextRef="#ctx0" brushRef="#br0" timeOffset="91982.05">11871 12968 1525,'-7'4'33,"3"-1"15,1 2 19,0 5 22,0 2 16,6 3 10,0 8 7,0-1 7,3 13 7,2-2 3,5 9-6,1 1-8,-1 1-14,3 4-11,4 0-11,-3 1-10,0-6-12,0 1-22,2 2-30,-5-3-35,-1-11-39,1 3-50,-5-2-53,5-6-63,-4 0-145,-4-6-135,1-9-115,-4 0-118</inkml:trace>
  <inkml:trace contextRef="#ctx0" brushRef="#br0" timeOffset="103612.16">18367 1959 750,'-5'5'-236,"5"1"430,5-3-75,-5 1-41,0 2-22,0-4-16,4 1-5,-4-2-10,3 2-22,-3 0-25,3-3-22,-3 0-53,7-3-109,-4 0-31,0 2 81</inkml:trace>
  <inkml:trace contextRef="#ctx0" brushRef="#br0" timeOffset="104138.76">18570 1737 752,'11'-10'52,"-1"2"18,-1-1 7,2-1 13,-1-2 8,-1 1 4,2-4 3,-5-3 7,0-1-3,1-1 9,-7 4-1,3-1-2,-3 0 5,-3 1 2,0 3-3,-3-4-3,-4 2-2,-4 3-4,-2 0-12,-4-1-7,-1 4-5,-7 0 1,-2 4 3,0 5-7,-2 0-4,-4 9 1,-4 3-8,-4 10 2,-2 1-5,-1 12-1,-3-1 3,6 10 1,5-1 7,2 8 3,0 2 6,11 1-3,2-1-1,4 5-2,10-7 3,7 0 6,6-1-5,4 0-1,13 7 3,7-6 3,9-3-1,11-4 0,0-4 6,10-5-5,3-7 0,-8-11-3,7-2-1,1-8-3,-2-4-8,4-8-2,3-5-8,5-12-6,-3-8-5,17-17-5,-8-11-8,-6-12-6,-11-8-6,-5-2 1,-10-7-5,-4 10-4,-10 11-17,-13 9-9,-4 6-7,-4 5-20,-5 5-22,-8 1-33,-5 2-29,-12 4-44,2 5-34,-8 5-63,-9 2-67,-8 1-86,1 9-243,-17 2 9,-7 0 57,-10 5-276,-3 5-345</inkml:trace>
  <inkml:trace contextRef="#ctx0" brushRef="#br0" timeOffset="106825.09">16689 2997 2149,'-4'-8'-155,"4"4"91,-2-1 19,-1 0 6,-1 2 22,1-5 13,-5 4 17,2-1 5,-3-4 13,2 6 4,-7-3-3,4 1 9,-4-2 0,2-1 1,-1 3 4,-2 0 5,-3-2-1,0-1-2,-2 4 1,-4-1-2,2-1-1,-6 0-4,2 3 2,-7-3-2,0 1-7,-4 3 4,-10-1 2,4 1-1,-7-4-7,0 6 3,0-2 1,-3-1-2,-4 3-3,3 0 5,-3 0-7,1 0 6,-1 3-4,-9 2 1,-1-2 1,3 4-10,-5 0 5,2 4-1,4-3-3,0 4-8,2-2 5,5 2-3,2 1-5,-3 2-2,4 0 1,0 0-1,-1-1-4,1 6 1,-1 1-2,-6 4-1,8-3 2,-13 3 0,-1 3-1,-2-1-3,0-1-1,-3 3-1,-26 9 3,4-1 0,-4-3-2,1 7-2,-1-3 6,0 1 5,-1 2 5,13-1-1,-10 3 2,6 1 2,7 1-1,1 3-1,15-3 2,-12 7-5,18-4 2,8-4-6,1 2 8,7 1-2,-2 1-1,2 1-2,-6 22 0,7-12-2,7-4-4,-1 1-3,4 1 1,-4 26 8,-3-2 1,14-12 4,-8 16-7,8-10 2,-1 12 0,3-12 4,4-7 0,7 4-3,-7 21 0,7-13-6,2-10 3,2 0 0,2-1-3,1 5-2,2 1 4,0-6 2,4 1-3,0 1-2,4 1 0,3 1 6,3 2-10,-4 0 3,1 0 4,6 24-7,0-16 0,-2-11 7,5 23-6,1-15 3,-4-13 1,4 4-1,-1-4-3,2 1 1,2 0 3,1-1 2,4-2-6,-1-3 3,2 1 1,4-1-1,-4-2 1,18 18 9,-1-1-2,-5-14 2,-5-6-2,13 16-5,4-1 0,-10-9-3,-7-10 0,18 19 0,-8-12 1,-6-8 2,16 18-1,4-2 1,-10-13-6,-8-6 2,9 2-1,12 11-5,-8-12 8,-1-2-5,-1-6 2,-2 1 1,4-1-6,5-1 1,-5-2 5,-2 2-3,4-4 5,0 4-7,-1-7 0,0-1 7,0-1-9,-5-7 4,4 5-2,-1-5 3,2-3-1,-3 2-1,3-5 0,1 0 1,-1-3-2,-3 2-3,2-6 5,3-2-4,-12-3 3,0 1 2,1-1-7,0-2 0,-5 0 5,1-2-4,-3-2 1,0-1 3,0 0 0,-4 0-1,3 0 1,1-1-5,0 1 3,0-3 0,-1 3-1,-3-2 3,4 2-1,-4-3 3,0 0-7,2 1 2,-2-1 2,0 1-2,-1 0 0,3-1 2,-2 1-8,3-1 7,0 1 1,9 2-6,-2-3 6,4 1 0,-4-1-4,-3 3 2,0 0-5,0 0 8,1 0-6,1 3 8,-2 2-4,4 0-3,-1-3 3,1 3 2,-1 0-1,0 0 1,1 0-4,2-1 2,1-1-1,2 2-1,-1-1 5,2-2-3,4 1 2,-6 1-2,7-1 1,-2-1-5,-1 1 3,2 1 3,3-1-2,-3 0 1,-1 2 1,0-3-2,1 1-2,-1-1 3,4-2 1,-3 3-4,-5-3 0,5 0 2,-4 0-1,-1-3 0,2 3 5,-5-2-7,0-1 4,-2 1-1,-7-1 2,0 1-3,-1-4 2,-6 5 3,4-5 4,-1 0-2,-3 0 1,-3 0-1,3-2-5,0-1 4,0 1 3,-3-1-2,6-4 0,-3-2-1,0 2-1,0-1 0,-3-1-1,3 0 2,-3-3-4,-1 3 3,4-5-5,0 3 3,-7-1 0,4-2 2,0 2-3,-1-1 1,1-1 3,-1 0-5,2-1 1,-2 2-2,0 0 3,1-2-2,0 1 3,-3 0-2,2 3 6,-2-4 7,-2 1 0,2 3 0,-4-3 1,3 2 3,-6-2 3,4-2 1,-2 1-2,1-1 1,-3 0 1,-1-3 0,2 2-3,-2-4-1,1 2 3,-1-5-5,-2 0 1,-1-3 0,1-2 0,-5 3 0,7-8-3,-5 5-1,-1-3 0,-1 3-2,-1-3-1,-2 3-3,4 1 0,-3-3 1,0-1-4,-4 1-1,0-1 1,1-3-1,-1 1 3,-3 1-6,0-4 4,0-2-2,-3-4-2,-4-2 0,1-2 1,2 2-2,-6-5 1,0-7-4,-7 4 6,4-4-4,-1 4 0,1 8 3,-7-9-3,1 6 0,-5-4 1,4 5 0,0 5 3,-3-3-5,-1 5-1,1-7 3,-1 8 0,-2-5 0,-1 4 0,1 3-3,2 0 2,-3 3-1,4 3 0,-3-1 1,6-2-2,-1 2 2,4 6-1,4 0 2,3-4 0,1 4-2,-2-4-1,4 4 0,4-2 2,0-2 0,-1 0-2,4-3 3,4 0 0,-1-2-5,0 0 4,1-2-2,-1-7 2,-1-3-1,3 1 0,-1-1-2,2 1-1,0-4 7,-2 2-4,2-1 4,-2 1-4,2-5-1,-2 2 1,2-9 1,-2 9-4,-4 2 5,0 3-1,0-1-1,-4 3 1,2-2 1,-2 2-4,0 2 3,-6-2-1,4 4-4,-1 0 5,-2 1-2,-2 0 7,1 2-4,-3-3 2,-4 3-2,-3-1 2,-2 1 0,1-1 1,-9-3-2,0-3 0,-3 2-2,-4 4 2,0-2-1,-3 4 1,1 0 1,-5-2 4,1 7-2,-1-3 1,-2 0-1,-2 5 1,6-2 0,2 4-4,-4-4 2,-2-1-2,5 6 4,1 2-3,4 0-1,-1-2-1,0 1 2,0 1 0,0-1 2,1 4-3,0 3 1,6 4 4,-4 0 5,-1 2 3,5 1-4,-2 5-1,2-3 1,-3-1-4,3 3 2,0 1-3,3 2 2,0 1 1,1 1-5,3-3 3,-4 4-1,7 0-1,-4-1-3,5 1 0,-5-1-1,4 1 3,1 0-1,-2-1-3,1-1-2,-3 0-7,0-3-23,-1 1-34,1 2-31,0-1-44,-1-2-45,-2 0-48,-1 3-57,-1-1-86,2 2-241,-8-4 17,-2 0 87,0 2-152,-8 0-162</inkml:trace>
  <inkml:trace contextRef="#ctx0" brushRef="#br0" timeOffset="108175.27">16585 3645 1676,'0'0'-120,"10"0"9,-3 0 43,-4-3 14,2 3 3,0 0 8,-5 0 15,8-3 9,-8 2 16,2-2 10,2 1 12,-4-1 4,0 0 10,0-3 9,3 5 9,-6-5 7,3 4 4,-4-3 4,4-2 1,-2 4-3,-2-2-8,-2 0-3,3 0-2,-2 0-4,2 0-2,-4-3-2,5 4 0,-2-4-6,-2 2 1,0-1 0,-2 2 3,2-2 1,-2 2 0,0-3-2,-4 1-1,0 2 1,-2-2-2,0 1 0,-2 2 4,0-1 1,-4 2-2,-1 1 3,2-2-3,-5 4 0,4 0 0,-3 6-3,-3 2-3,2-1-2,0 3-3,1 5-1,-3 2-1,2 7 2,-2 0-2,-4 6 0,3 5 4,3 0-1,2 3 0,1 1 1,1 4-4,4-5-3,-1 4 3,7-7 3,-1 3 0,8-1-2,3-1 5,3-2 0,2-1 0,4-1 5,1-1 2,7-2-5,7-4 3,-2 1 8,5-4-8,3-5 11,3-2-7,4 1 10,3-7 3,3-4 3,1-2 6,2 0 2,5-6 6,-5-2 2,10-5 13,-2-4 2,2-2-2,-1-4 0,-9-2-1,8-11-7,-4-2-5,-10-3-5,-4-6-10,-9 1-4,-7 0-7,-4-4 0,-2 1 0,-7 0-15,-7 3-4,-3 3-10,-5 2-6,-8-2-27,-8 2-35,1 4-39,-7 4-41,0 0-55,-10 6-62,10 10-77,-6-1-129,-4 3-196,-5-1 51,0 4-256,-2 1-335</inkml:trace>
  <inkml:trace contextRef="#ctx0" brushRef="#br0" timeOffset="109399.74">14442 5823 2080,'0'0'-167,"0"0"19,0 0 16,0 0 17,0 0 7,0 0 10,0 0 13,0 0 10,0 0 8,0 0 9,0 0 1,10 0 7,-7 0 1,1 0 8,-4 0 0,6 2 6,1-2 4,-4 0 1,0 3 1,1-3 4,-4 0 3,7 0 3,-4 1 2,0-1 1,-3 0-5,2 3-5,3-3-5,-5 0-6,3 3-2,-1-3-7,-2 0-79,5 2 43</inkml:trace>
  <inkml:trace contextRef="#ctx0" brushRef="#br0" timeOffset="111041.71">17067 6217 395,'3'3'-6,"-3"-1"5,6-2 48,-2 3-1,-1-1-3,-3 0-3,3 1 10,-3-1-1,3 1 9,1 0-9,-4-1-6,4 1-4,-4-1-2,0 0-5,0 1 2,0-1-6,0-2-10,3 4 3,0-4-5,0 2 5,-3-2-12,0 1 7,0 4-6,0-5-1,0 0-2,0 0 2,0 0-7,0 1-6,0-1 5,-6 3-5,-1-3 4,3 0-3,-2 0 0,3 3-5,-1-1-7,-2 1-7,3-3-9,-1 1-18,4-1-47,-7 0-91,4 3-51,-4-3 80</inkml:trace>
  <inkml:trace contextRef="#ctx0" brushRef="#br0" timeOffset="114128.96">12524 12627 677,'-6'-5'-24,"2"0"67,0 0 17,4 2 1,-3-1 9,0-1 14,-2 1 8,5 1 8,-2 0 2,2-3-4,-3 6 2,0-2 0,3 2 19,3 11 0,-3-2 12,3 4 1,4 6-7,-4 4-2,8 3-2,-2 0-8,4 8-10,1-2-7,-1 0-2,4 1-7,-4-1 0,7-2-12,-7 0-3,4-3-9,4 1 1,-5-3-10,0 1 1,1-6-3,-4-3-3,4-3-3,0-2-10,-4 0 13,8-3-7,-9-6-3,2-1-4,-1-4 0,1-5-5,-1-2 2,-7-3-4,5-5-10,-4-5 0,-1-10-5,-3-2 3,-3-1-5,3-5-3,-9 5-1,3-5-3,0 2 0,-1 4 0,-2 2-11,3-1-8,-2 8-13,-1 0-26,2 2-24,-2 3-34,3 5-26,0 2-21,3 5-41,3 4-39,-3-1-82,3 5-163,-3 0-20,0 0-52,10 8-57</inkml:trace>
  <inkml:trace contextRef="#ctx0" brushRef="#br0" timeOffset="114592.72">13441 13022 1493,'6'7'1,"2"2"18,-5 0 8,0 2 17,1 3 11,-4-6 6,0 9 1,-4-5 10,1 4-2,3-1 2,-3 4-5,-5 1 0,5 1-6,-3 1-5,3-5-3,-1 3-6,1 1-3,0-4-5,0 0 0,3 1-5,0-3 0,3 0-1,3 3-3,1-1 2,7-1 1,-5 1 2,7-5 2,-2 1 5,7 4 6,-2-7-2,1-1 2,1 5 4,-2-4-2,1 0-2,1-3-4,-5 3-7,4-2 2,-7-1-1,0-1 5,-3 3 2,0-6 8,0 5 3,-2-4 2,-6 6 9,2-2-8,-4-4-5,0 9-2,-6-6-7,-2 4-5,2-1-8,-8 2-1,-2 1-2,0 1-7,-3 1-12,0-3-21,-4 5-24,0-3-18,-2-4-21,4 5-19,0-8-29,-2-2-31,-2 2-32,13-1-25,-5-6-21,1 0-49,2-7-87,1-1-64,4-2-134,1-7-66</inkml:trace>
  <inkml:trace contextRef="#ctx0" brushRef="#br0" timeOffset="114746.31">13501 13134 1540,'30'-21'11,"-3"0"15,0 4 16,-4 1 22,3 4 6,2-6-1,-2 11 1,4-8-1,0 5-8,0-7-7,-4 9-6,4-7-4,0 5-13,-3 0-41,0 0-53,0 0-67,-3 1-130,6-6-331,-8-3-90</inkml:trace>
  <inkml:trace contextRef="#ctx0" brushRef="#br0" timeOffset="116109.43">14205 12784 1534,'10'-9'13,"-3"1"18,2-1 9,-1 1-6,-5 1 7,3 2 9,1-3 9,-4 3 6,0 0 6,5-1-1,-5 1 0,0 3 1,0 2 18,4 2 12,-1 6 11,1 5 5,3 7-4,3 5-1,1 1-3,-1 7-5,1 0 0,2 9 1,5-1-13,-2 6-1,5-4-9,1 6-5,3-5-1,-1-5-4,0-3-5,0 3-7,-2-11 4,1-3-5,-1-3-5,1-6 6,-2-4-6,-5-4-6,2-7-3,-1-2-6,-1-7-4,-2-2-2,-4-5-3,-2-8-5,-5-4-5,-2-9-1,-4-3-4,-4-9-7,-2 0-14,0-1-17,1 11-28,-1 1-9,3 4-24,-1 8-25,1 0-30,-4 0-34,7 5-29,0 2-16,0 6-36,4-1-61,-1 5-145,4 2-46,-1 0-120,5 4-124</inkml:trace>
  <inkml:trace contextRef="#ctx0" brushRef="#br0" timeOffset="116596.63">15319 13080 1671,'9'4'-9,"2"-1"-2,-1-3 7,4 2 16,-8-4 19,4-1 22,-1-1 15,-1-1 13,-3-3 12,0-1 5,-2-2 2,-3 4 1,0-4-6,-3 4 6,-2-3-9,0 3-7,-6 2-6,2 2-8,-9-4-5,-1 7-7,-5 2-12,-2 3-1,-1 3 0,0 1-11,-3 6-4,0 3 1,3-3-5,5 5-4,5 2 0,4 4-3,6-4-3,0 5 1,10-1 0,1 3 0,6 2-5,3 1-3,4-3-1,2 7-3,8-1 9,0 1 10,0-2 4,3-1 0,0 1-3,0-3 0,0 1 1,-10-7-4,4-7 0,-8 1 8,-2-3 0,-1 1-2,-7-2-2,0 0-1,-6-4-3,-6-2-1,3-1-4,-7-1-1,-4 0 4,0-7-15,1 0 1,-3-5-14,-4 1 6,1-9 1,1 1-8,-2-3-7,7-8 0,4 3-1,-2-2-2,8-3 0,3 5-4,3-5-11,3-1-14,5 2-11,8-1-17,2-5-19,2 5-16,7-3-29,4-5-25,2 6-32,-3-1-69,1 3-120,-1-1-111,1 0-72,-9 3-70</inkml:trace>
  <inkml:trace contextRef="#ctx0" brushRef="#br0" timeOffset="116989.09">15772 12759 1644,'0'-4'36,"4"-1"5,-4 1 14,0 1 13,0 0 10,3 1 27,-3 2 19,3 9 9,4 2 7,-4 1 9,7 7-5,-3 1 13,6 8-2,-3 2 1,3 3-4,1-1-8,2 8-2,5-3-12,-1 1-7,7 2-2,-5-5-11,5 2-7,-3-3-13,-4-5-8,4-4-3,-5-4-3,-2 1-8,-1-7-5,1-3-2,3-3-1,-6-6-9,-1 0-4,4-6-7,-4-4-1,0-3-7,0-5-3,-6-10-4,4-5-4,-8-4-6,0-2-14,-3-6-7,0 1-13,-3 4-9,0 2-15,-1 5-15,1 2-22,3 6-24,-4 2-27,4 0-24,-3 2-33,-1 3-32,4 3-21,4 7-40,-4-8-105,3 9-160,4-1 0,-3 1-154,2 4-193</inkml:trace>
  <inkml:trace contextRef="#ctx0" brushRef="#br0" timeOffset="117555.58">16779 13147 1845,'14'0'-67,"-1"0"14,1-5 21,2 3 22,-6-1 22,4-1 16,-5-2 10,2 1 19,-5-4 9,1-3 1,-1 8 6,-2-11 5,-4 5 0,0 0 0,-4 0 0,-2 1 3,-1-2-6,-6 4-7,0 4-4,-8-5-4,5 3 6,-4 5-1,-4 3-6,-3-1-11,5 6-3,-8-1 1,3 11-9,0-6-3,0 9-1,3-4-3,1 8-2,4 0-4,1-5 3,6 3-3,-2-1 7,8 0-5,-2-2 1,8 1-2,0-4 3,4 0-2,0-1 11,5-1-10,2-5 1,5-1 7,-2-3-1,2-4 6,4 3 0,4-5-6,-5-7 0,4 1 16,-2-3 0,3-1 8,-5-5 0,2-1 2,2 4 10,-7-5 17,1 0 3,0 1 7,-4 1 10,-3 5 4,4-3 1,-4 6-8,-4-2-5,4 0-3,-3 4-5,0 2-7,-4 3 6,3 12-2,-2-3-4,-1 9-5,-3 6 2,4 9 6,-1 2-10,1 8-1,2 4-3,-3 3-11,4 0-8,3 3-1,-6-3-7,5-3-9,-2 3 2,-1-14-10,-2 3-18,3-6-31,-1-8-49,-6-1-51,3-3-77,-3 1-79,0-10-83,4 1-86,-1-6-196,-3-7-41,3 0 63,-3-7-328,0-6-426</inkml:trace>
  <inkml:trace contextRef="#ctx0" brushRef="#br0" timeOffset="120028.33">20958 2646 659,'7'-3'47,"-4"-3"-12,0 3 2,-3-4 10,3 5-19,-3-4 1,-3 4-6,3-3 2,-3 3-2,0-3-4,0 2 10,-4 1 0,4-1-3,-5 3-1,2-2 2,0 2-9,-4-3 8,7 3-8,-5-3-1,2 2 0,6 1-7,-10 0 8,7-3-10,-5 3-5,5-2-1,3 2 0,-6-3-11,6 3-11,-4-3-14,4 2-14,0-4-21,4 2-10,-1-3-106,-3 1-89,3-2 209</inkml:trace>
  <inkml:trace contextRef="#ctx0" brushRef="#br0" timeOffset="121157.02">21202 2496 734,'0'6'-34,"3"0"60,-3-4-3,3 2-3,-6-1-2,3 2-2,-3-2 6,-4 2 4,-3-3 1,3 3-1,1 0 4,-8 0-4,1 0 5,0 0-3,-4 2 6,-3 5 3,-3-3-7,-7 3 14,-3 1-3,-2 4-3,-7 1 3,-6 1 2,-1 4-4,-11 2 1,-3 2-2,2 1-4,-2 0 8,0 4 3,-2-2-3,3 2-2,-2 1-4,1 5-5,3-1-5,-13 16-3,10-8-1,-8 12 7,11-7 2,14-7 0,-5-1-2,5 4-1,-1-4-3,4 5-3,-1 2 13,4 2 1,-16 16 0,10-9-6,5-13 0,3 2-2,8-6-3,5-1-4,-2 0 1,0-3-4,4-1-1,0-2 0,-1 3-4,5-2 1,-1 3 10,-1 2 8,5-3-2,-1-6-2,1 1-4,-1-2-2,4 0-2,-1 1-2,-2 0 0,5-3-2,-2 0-2,2-1-2,2-4-2,-1 7 1,4-3 0,-5-4-3,5 5-1,2-6-1,-2-1 0,3 5 1,-5-3 2,5-1-4,0 3-1,0-2 3,-4 2-5,7 2 21,-3 1-2,3-3-1,-3 2 1,-1-2-4,0-1-2,1 0-4,0 1 0,0-3-1,-1 2 0,-2-3 1,3-1-1,-1 2-1,-3-1-1,0-1-3,4 0 3,-6 0-1,1-1 0,2 2-3,-1-1 2,1 1 0,-5 0 3,5 9 15,-4 0 2,0 2-3,3-1-2,-3-1-4,4 1-2,-1 1 5,0-1-6,0 5-1,1-4 2,-4 7-2,3-5-1,0 1-1,4-3 0,-3 3-3,-1 0 2,3 0-2,-3 5 5,4-3 5,0 1-3,0-1-3,0 1-1,3 2 0,0 3-1,-4-2 0,4 0-1,0 2 3,4-1-4,-4-1 1,3-2-4,0 4 3,-3-4-2,3 2 1,4-4-2,-4 1-4,1-1 3,-1 1 2,1-4-2,-1 4 1,0-3 0,0 0-1,0-2 1,-3-3-3,4-3 0,-1 0 1,1-1-2,3-1 6,-1-3-2,-3 1-1,1-1-2,2-2 0,2 4 0,-2-3 0,0 1 0,4 1 4,-2-2 4,1-2-7,-2 1-2,3 0 2,0 1-2,0 1 1,0 0 0,0-2 0,0 3 0,0-1 0,0 1-2,0 4 3,0 1-6,3 2 9,-3 0-6,4 2 1,-4 3 12,2-3-2,2 11 1,-4-8-8,1 10 0,2 0 4,-4 0 2,5 5-2,-4-2-1,0-1 2,0 6-5,-3-2 4,2 8-3,-1 6-2,-2 2 2,1 6-3,-4-1 4,0 6-5,0-3-2,1 5 2,0 26 1,-1-14 1,-3-14 1,6-2-9,1-2-17,-1-7-28,5-4-49,-1-9-42,3-4-67,-3-8-156,3-9-188,-2-8 54,-1-8-64,2-5-63</inkml:trace>
  <inkml:trace contextRef="#ctx0" brushRef="#br0" timeOffset="122151.17">17166 12584 975,'4'-4'-124,"2"-1"333,-3 2-28,2 1-35,1-1-28,-3 0-10,0-1-1,1 1 0,-1 1 10,-3-1 0,3 1 0,0 2-2,-3 0-10,0 0-2,0 0 13,11 10 6,-5 0 5,1 2 1,4 8-3,1 0 5,6 5-6,-2 0-4,4 3-3,7 4-12,-1 3-3,-1-5-3,7 3-3,-2-4-8,-7-4-6,7 3-10,-4-3 1,-1-5-1,-3 0-5,-5-5-4,0 0 2,-1 0 3,2-5-1,-6-2 1,2-5-1,3 1-4,-4-8-11,4-7-4,-4 1-3,-3-12-6,-1-3-7,-2-3 0,-3-11-5,-4-2-3,-4-5-6,1-8-14,-3 4-13,-1 4-15,1 2-18,2 7-30,-3 2-28,3 7-34,2 2-34,-2 5-40,1 1-32,0 3-33,3 6-26,0 1-60,3 5-144,-3 0-64,3 3 73,1 2-104,2 0-96</inkml:trace>
  <inkml:trace contextRef="#ctx0" brushRef="#br0" timeOffset="122821.38">18007 12872 1571,'10'3'-28,"-4"1"55,1 5 19,0-4 6,0-1 20,-1-1 17,-3-1 7,4-2-2,-3 0 8,2-2-6,1-1 2,3 3-2,-3-7-4,-1 5 0,4-2-2,-3-1-4,3 1-5,0 1 9,0-2-6,3 0-1,-3 5-11,3-3 1,1 3-1,-4-2-3,7 2-1,-8 2-7,9 1-4,-6-1 8,6 6 3,-7-5-14,4 6-3,-2 0-2,0 3-9,-2 5 2,-1-5-4,-7 1-3,2 3 2,0 1-8,-10 0-4,5 3-4,-5-3-3,-2 4-2,1-1 2,-5-3-5,2 0 1,-4-1-5,-1 1 0,1-2-3,-1 0 3,1-3-4,3 1-2,-4-5 2,8 2-2,-4-3-3,3 1-4,-3-1-5,7-2-3,-3 3 6,2-7-8,4 2 9,0 0-6,0-1 3,4 2 10,-1-2-8,3 1-1,1 1 6,3 1 0,0 1 0,3 1 3,1 5 0,-1 0-5,4 3 7,-4 3 7,1 0-2,-1 1-3,-4 1 0,-1 1 3,-2 1-2,-3-2 3,1 3-1,-8-4 0,1 4-1,-3-1 1,-5-4 7,1 0-13,-7-1 3,1-2 0,-1-3-10,-6 4 8,3-7-4,0 4 4,-4-10-2,1 2-2,3-5 3,0-8-5,4 3 2,-1-7 7,7-2-12,0 2 3,7-3-7,3-2 8,6 3 0,1-4 1,3 0-3,7 3 3,6 0-1,-3 3 3,6-2-4,-2 5-13,3-1-30,-4 5-27,0-3-34,-1 6-46,0 0-60,-3 2-65,2 0-172,-4 0-125,-4 0 73,-1 0-145,2 0-142</inkml:trace>
  <inkml:trace contextRef="#ctx0" brushRef="#br0" timeOffset="123002.9">18884 13629 1989,'7'3'87,"-1"-1"-5,-3 2 4,4-4 2,0 0 11,3 0-1,0 0-14,4 0-9,-5 0-8,4-4-6,1 4-14,-4-5-48,-1 5-62,2-4-79,2 1-78,-7-5-168,5 1-96,-11-3-49,3 0-35</inkml:trace>
  <inkml:trace contextRef="#ctx0" brushRef="#br0" timeOffset="125570.56">19030 12683 593,'3'-8'329,"-3"4"-126,5-4-56,-5 4-37,3 0-31,0 0-10,-3 4 38,3 8-1,4 4 7,-1 4 4,-3 6 8,11 7 0,-4 3 5,4-1-4,5 10 4,2 1-15,2 1 3,-3 2-8,10-8-1,-7 4-3,7-2-6,-3-3-4,-3 1-11,-1-9-1,-3-1-8,0-5 1,-5 2-1,3-7 12,-6 0 4,3-12 3,-5 0-11,3-7-9,-3-3-6,0-8-8,-3-2-7,-1-7-8,1-11-20,-5-2-3,-2-7-6,5-9 1,-2 5-7,-3 0-13,0 6-16,2 0-10,-2 11-27,0 0-17,5 3-21,-5 2-29,0 4-34,4 6-15,-4 4-31,6 3-40,-6 1-93,3 4-171,0 2-44,1 0-120,-4 0-164</inkml:trace>
  <inkml:trace contextRef="#ctx0" brushRef="#br0" timeOffset="125935.59">19861 13040 1773,'10'0'-8,"0"0"22,0 3 5,-3-3 5,-1 4 14,1-4 11,0 0 14,-4 3 7,4 5 35,-4-1 11,0 8 5,-3 2-1,3 8 6,-3 0 0,-3 7 12,0 4-2,0 3 2,3 4-9,-7 7-7,4 0-13,0 0-9,-1-6-10,0-1-9,4-2-8,4-2-3,0 2-7,-1-12-5,4 2 0,-1 1 5,7-15-3,1 1-6,2 0-3,4-10-4,1-1-8,-5-7 2,4 0-7,0-10-4,-3-5-3,-4-8-5,-3-4-3,-7-9-5,-3-1 2,-6-1-6,-8-1-27,-5-1-27,-2-1-41,-2 4-41,-4 2-54,-10 2-62,4 4-69,-3 1-153,-1-5-131,-7-4 64,5 7-168,5-2-191</inkml:trace>
  <inkml:trace contextRef="#ctx0" brushRef="#br0" timeOffset="127514.31">23593 3938 1784,'0'0'-87,"0"0"14,0 12 49,3-7 18,-3 0 0,0-3 1,0 3 7,-3 0 11,3-2 9,-3 2 5,-1-1-3,0-1 4,-2 2 9,-4-2 3,-4 2 6,4-1 3,-2 2 1,-6-3 3,6 1-1,-6 1 5,-8 3-2,2 1 2,2-1 0,-8 2-2,-9 3 5,4 0-2,-8 1-1,-4 6-4,-3 0 0,0 3 0,-4-1-7,1 5-2,-7 5-2,-4-3-5,4 3-3,8 1-3,-8 2 0,6 0-7,-3 5 5,-9 17-2,6-6 0,9-8-1,4 6-6,4-2 0,7 3-2,-7 0 0,4 0-3,1 3-1,4-1 1,1 1 1,0-3-8,3 0 4,3 0-3,0-1 3,4 2-3,-7-6-4,10-3 7,-3 0-6,2 0-1,5-1 4,2-7-3,-2-1-4,2 3 4,5-4-1,-8 3 1,7-4-3,-3-2-2,2 3 4,2-2-4,-1-2 7,-1 3-6,5-2 1,-4-4-1,4 6-2,-8-7 3,4-1-1,4 5 0,-11-4 3,7 3-3,-1-3 0,2-5 2,2 1 0,-4 1-3,2-4-1,-1 3 4,-1 0-2,2-2 0,-1-1-3,-1-5 3,2 5 0,-1-4-2,-1 3 0,2-4 0,1-3 2,-1 2-1,-2 1-3,1-2 3,5 5 1,-12-1 0,4-1 1,-8 3-3,4-2 1,0-1 0,5 0-1,-6 0 3,2-1-2,6-5-1,-4 3 0,5-3 0,-4 1 0,3-1 0,3 2 2,-3-6-2,4 3-1,-1 0 3,0-4-5,0 2 5,4-1 5,-3 0-3,1-1-6,3-2 8,-5 0-4,3-2-1,4 2-1,-6-3 0,6-1 1,-3 1-4,3 1 9,-7-4-8,7 4 3,-3-3-2,-1-1 2,4 1 1,-3-2-1,3-1 0,3 1-2,-6-3 2,6 3-1,-3-3 0,0 1-1,0 1-2,-3-1 3,6 0-4,-6 3 5,3-1-1,0 0-2,0-1 0,0 3 2,0 1 0,0-1 0,-4-1-1,1 0-2,0-1 2,0 5-1,-4-3 5,0 0-4,0 0 1,1 0 0,-4 2-3,0 1-1,-3 0 5,0-1-1,-4 1 0,4-1-3,-8 3 2,4-2 7,-2-1-11,-1 3 2,-1-2 2,2 2 0,2 0 0,-4 0 0,2 0-1,2 0 1,1 2-1,2-2 3,-2 3 0,-1 2-1,4-3-1,-4 3 0,4 2-2,-4-1 3,4 1-2,-4 0-1,4 0-9,-1 7-22,-3-4-26,4 0-28,-4 2-39,4 1-31,0 0-48,-2 2-107,6-3-187,-1 0-128,-3 0-127</inkml:trace>
  <inkml:trace contextRef="#ctx0" brushRef="#br0" timeOffset="128688.81">20394 12515 1625,'-6'-23'-159,"3"11"82,-2-1 84,3 1 6,-1 3 8,0 1 11,3 0 17,0 0 4,-8 3 12,4 0 6,4 0-4,-2 3-4,2 2 14,0 0 17,0 0 12,6 17 2,2-5 6,-8 9-6,8 1 11,0 8-5,6 3 8,-1 7 0,3 2-13,1 1-12,3 4-8,2-1-10,-2 0 6,5-3 3,-5 3-9,3-7-6,-3 1-4,3-3 0,-6-6-10,0-4-5,-4-2-6,0-4-2,-3-4 11,0 0 4,-3-9 0,3-4-5,-3-1-7,-1-8-2,-2-2-8,-1-6-19,1-9 0,-4-4-4,-4-11-3,4-3-6,-7 0-11,4-7-11,-4 6-12,4 4-13,0-1-11,0 6-11,-1 5-21,1 2-27,-1 2-35,4 5-24,0 5-26,4 1-37,-1 3-63,1 4-140,-1-1-101,0 6 66,0 0-52,1 6-27</inkml:trace>
  <inkml:trace contextRef="#ctx0" brushRef="#br0" timeOffset="128848.39">20905 13058 1356,'0'1'-200</inkml:trace>
  <inkml:trace contextRef="#ctx0" brushRef="#br0" timeOffset="129076.77">20895 13072 1179,'-3'3'35,"0"-3"-2,-2 2 17,-1-2 14,3 3 7,-1-3 3,4 0 1,-6-3-2,6 3 9,0-5 3,3 0 11,0 3 0,1-1 4,2-1 1,2-2 0,1 4-2,1-1 4,1-1-6,2 1-7,-1 1-3,6-4-10,-6 0 4,6 2-4,-1 4-5,-1-8-6,1 6-2,-1-1-4,-2 1-2,2 0 4,-2 2-16,-4 4 18,3-1 6,-3 7 1,-3 0-5,2 8 0,-5 4 2,-1 3-4,1 0 0,-4 8-8,0 5-3,-4 1-8,1 1 0,-1 2-7,-2 3-6,-1 0-5,1 6-16,2-15-27,1 3-28,-4-3-38,4 3-48,0-10-62,3-1-73,-4-1-153,4-1-174,0-11 71,0-3-171,4 1-186</inkml:trace>
  <inkml:trace contextRef="#ctx0" brushRef="#br0" timeOffset="131203.46">21328 12692 1762,'-4'0'-79,"4"0"-65,0 0 52,0-5 68,0 2 21,0 3 4,0 0 0,0 0 11,11-1 6,-11-2 17,0 3 4,0 0 5,0 0 13,0 0 10,3 0 6,-3 0 2,0 0-1,0 0 23,0 7 7,6 1 0,-1 4 7,0 6-5,3 3 0,-2 3 5,5 3-10,2 3 5,4 0-8,-4 6-1,4-4-3,2 2-2,-3-3-9,5 1-4,-8-7-8,8 3-4,-6-6-2,0-1-10,-2-2-2,0-4-2,-3 5-6,0-10-3,0 5 5,-3-7-5,3 2 0,-4-8-5,5-2-3,-5-5-3,1 1-2,-1-7-4,5-4-3,-5-5-2,-2-2-5,2-9-4,-3-3-11,5-1-4,-5-3-25,-3 1-9,3 2-4,0 2-11,-3 3-16,0 3-20,4 5-26,-4 1-34,0 4-26,3 2-9,0 2-15,0 7-45,4-2-105,-3 4-152,2 2-169,-2 4-165</inkml:trace>
  <inkml:trace contextRef="#ctx0" brushRef="#br0" timeOffset="131446.32">21922 12987 1696,'4'10'-78,"-1"-2"63,0-1 13,0 3 6,4 0 15,-7 1 26,0 1 19,0 0 15,3 5 7,-3 0 14,4 7 2,-1-2 0,-3-2 2,4 3-6,2 2-7,-3-1-6,4 0-10,-7 0-8,3 1-8,0-3-3,5 2-8,-5-2-4,3-5-7,1 4-24,-7-6-21,3-1-35,0-4-39,1 5-40,0-8-40,2 2-43,-6-6-132,10 3-136,-10-3-53,0-6-31</inkml:trace>
  <inkml:trace contextRef="#ctx0" brushRef="#br0" timeOffset="131819.34">22169 13212 1394,'13'-10'17,"-8"5"38,4-2 12,-3 1-5,1 4-1,-4-4 9,0 6 10,-3 0 11,2 8-1,-4 5 4,2-2 2,-3 3-1,0 6 1,3 1-7,0 3 1,-7 1-2,7 1-2,0 1-10,0 0 2,0-1-9,7-4-2,-7 2-11,3 0-6,2-4 4,7 2-1,-2-10 13,-2 3-13,7-6-1,0 0-10,0-4 0,5-2-4,-10-3 2,3-3 13,4-2-13,-4-4-5,-2-3 3,-1-3-5,-4 1-4,-6-6-5,0-1 0,-4-1-6,-2-3-2,-4 3 0,-6-4-1,-5 4-6,2 2-1,-5-5-29,1 5-12,-4 2-21,0 2-12,5-1-35,1 5-34,1 0-38,7 0-42,-1-1-58,4 4-138,4-5-113,3-1-126,-5 1-145</inkml:trace>
  <inkml:trace contextRef="#ctx0" brushRef="#br0" timeOffset="132997.22">22529 12668 1657,'0'0'-91,"0"0"-43,0 0 47,0 0 55,0 0 12,0 0 3,13 4-2,-13-4 6,3 0 3,-3 0 22,3 3 1,-3-3 0,4 2 3,-4-2 8,0 3 2,4-3 9,-4 0 6,0 3 3,0-3-1,0 0 0,0 0 4,0 0-1,0 0 3,0 1 3,0-1-3,0 0 3,-4 3-2,4-3 1,0 3 0,0-3-1,0 0-4,0 0-4,0 0-2,0 0-2,0 0-1,0 0 2,0 0-4,0 0 0,0 0-1,0 0 3,0 0-6,0 0-3,0 0 5,0 0-3,0 0-2,0 0-3,0 0 3,0 0-7,0 0-3,0 0-1,0 0 1,0 0-3,-4 2-2,4-2 0,0 0-2,0 0-2,4 3 8,-4 2 8,4 2-3,-1 3 3,4-1 0,-7 5-3,6 4 4,0 1 5,5-1 1,-1 5-3,-1-1 1,2 2-4,9 2-1,-10-1 1,3-1-1,4 2 2,3-1 0,-6-3-3,2 0-4,-2-1-2,2-4 1,-2-2 1,2-1 5,1 3-3,-1-5 4,-2-2-5,-1 0 3,4-3-5,-4-2 2,1-3-4,-1 1-2,-4-6 1,2-2 2,-1-4-7,-4-4 2,5-2-2,-8-7-4,0-1-2,-3-4-2,0-9 13,-3 2-13,0-7 2,-1 2-3,-6 1 3,0-2-5,4 2-1,-2 4-3,2 4 0,3 2-23,-4 4-27,1 3-27,3 1-28,-2 2-24,2 6-21,3 3-30,0 1-32,0 0-74,3 3-125,-3 2-244,0 1-154</inkml:trace>
  <inkml:trace contextRef="#ctx0" brushRef="#br0" timeOffset="133240.54">23016 12859 1678,'13'23'8,"-3"-3"4,-10 0 21,4-5 13,-1 2 22,0 1 14,1 0 8,-1 1 4,3 4-3,1 0-1,-3-1-9,-1 2-7,4 0-6,-4 1-7,0-3-5,0-1-6,4 1-6,0-3-4,0-2-9,-7 0-29,6-2-27,-3-1-32,4-2-31,-7 1-32,4-6-54,6 2-138,-10-4-170,3-1-42,-3-4-29</inkml:trace>
  <inkml:trace contextRef="#ctx0" brushRef="#br0" timeOffset="133643.47">23233 13038 1399,'13'-12'-2,"-3"8"44,0-11 3,0 8 5,0-1 17,3 0 18,-3 1 6,3 2 6,1 1 1,0-1 0,-5-1 1,3 3-9,6 3-1,-6-3-4,3 3 0,1 3-5,-2 0-1,-1-1-3,-2 2-2,1 5-1,-2-4 0,-2 5-5,4 3 5,-8-1-12,-1 1-2,0 5-5,-3-2-5,-3 5 0,0-1-8,-1 2-2,-6 3-9,0 0 2,4-7-3,-8 4-5,12 0-6,-12-2 2,7 1-1,-2-6-3,1 0 2,2 2-6,6-7 0,-10 5-1,6-7-3,2-1-2,2 3 7,-9-2-4,9-1-3,0-2 0,9 0 3,0 2-10,1-7 1,3 0 2,4 0-5,6 0 0,-3 0-5,8-4-20,5 1-23,0-2-36,4 0-38,-4-2-51,7 2-54,-3-5-98,3 3-175,-7-4-13,4-2-65,-7 1-81</inkml:trace>
  <inkml:trace contextRef="#ctx0" brushRef="#br0" timeOffset="135046.44">23563 12717 1476,'9'-8'-91,"-5"1"-51</inkml:trace>
  <inkml:trace contextRef="#ctx0" brushRef="#br0" timeOffset="135347.64">23603 12687 1240,'3'-4'7,"7"-2"-4,-3 1 15,3 1 12,3-1 12,-6-1 13,3 4 6,3-2 15,-3 4 6,0 4 8,4 0 4,-1 8 8,0 0 2,4 2 2,-1 6 2,1 3-4,0 2 3,-1-1-7,5 5-11,-5 0-3,4-1 0,4-1-6,-11 1-2,4-4-9,-1 2-2,-2-6-3,2 2-4,-2-10-4,-1 6 4,-7-5-10,5-1-5,2-2-1,-10-5 2,8 0-10,-2-10-2,-2 2-1,-1-4-5,2-3-7,-8-4-2,3-10 3,-3-1-5,0-1 0,-3-10-5,3-3 2,-8-2-8,5 1-2,0 2 3,-4 1-8,4 5-21,0 4-13,0 4-10,-5 1-19,8 0-23,-3 9-28,0-1-17,3 2-22,0 3-35,3 4-34,-6 2-89,3 1-132,0 3-222,0 0-160</inkml:trace>
  <inkml:trace contextRef="#ctx0" brushRef="#br0" timeOffset="135580.01">24126 12767 1704,'14'15'-19,"-4"3"25,-1 3 19,-1-2 11,5 3 32,-10 0 12,11 3 24,-11 3 8,7 3 5,-5 1 3,7-3-7,-6 4-6,1-3-7,-4 3-13,7-3-5,-6-6-9,-1 5-9,0-5-4,4 1-11,-4-5-20,-1 0-27,6-3-28,-8-2-27,0 3-32,2-7-29,3-2-25,5 4-43,-10-9-108,0 4-128,3-3-199,-1-10-114</inkml:trace>
  <inkml:trace contextRef="#ctx0" brushRef="#br0" timeOffset="136011.34">24330 13134 1560,'13'-12'-74,"-11"3"80,6-3 18,-1 8 5,-2-6 25,5 3 22,1 2 7,-4 2 13,3-4-1,3 4 3,-9 0-1,9 2 1,-11-2 2,9 0-11,-1 3-1,-3 0-8,0 0-3,3 0-4,-4 3-9,4-3-6,0 3-5,-6 1-7,-1-1 3,4 4-11,-7-2 2,0 0-4,0 2-6,-7 1-3,4-1-8,-1-2 4,-2 8-5,-1-8-3,0 2-1,-3 1-1,4 0-6,-1-3-3,-3 2-7,7-2 0,-1 0-1,-7-1-1,9 2-2,2 0 1,-7-4 1,7 5 3,0-7 3,0 3-4,7 2 5,-7-2-2,7 1 9,-1 1 9,1 0 12,3 0 3,-3 2 11,3 1-13,-4 0 2,4-1-7,0 4 7,-6-2 7,6 4-13,-7-3-2,-3 2-1,0 1-2,0-4 0,0 4-6,-3-1-1,-4 1-10,0-3-25,-3 0-21,-3-2-25,0-1-31,-7-1-32,3-4-33,0 5-34,-6-7-89,5-4-151,-4-1-79,-1-4-89,-2-6-102</inkml:trace>
  <inkml:trace contextRef="#ctx0" brushRef="#br0" timeOffset="136395.23">24493 12518 1596,'27'-3'-39,"-11"-3"54,-9 4 0,6 2 5,-2 0 18,-5 0 21,4 6 26,4-1 13,-8 4 15,4 1 6,4 5 7,-1 3 2,4 5 1,-4 1-3,1 1 9,-5 4-1,12-3 2,-12 3-8,12 0 3,-5-2-11,-2 0-8,2-2-10,-2 0-5,-1-5-14,-4-2-4,2 0-3,2-3-8,1 2-3,-11-10-1,7 7-3,-4-7 0,5-2-10,-8-5-2,7 0-6,-7-5-2,7-5-7,-6-5-4,2-5-1,1-2-9,-7-10-4,0-2 2,0 5-4,-7-7-9,7 5-5,-6-6-14,6 11-14,-11 0-20,8 3-7,0 1-32,3 3-24,-7 1-24,1 0-31,6 6-33,-4 2-40,-3 2-26,4 2-75,3-2-132,-3 4-50,3 2-141,0 2-159</inkml:trace>
  <inkml:trace contextRef="#ctx0" brushRef="#br0" timeOffset="136686.44">24983 12800 1714,'7'15'-40,"0"-3"35,-1 1 25,1-1 5,-4-2 23,-3 3 17,4-4 21,3 4 14,-4 2 11,-3 0 0,0 0 1,3 2-5,-3 7-4,0-5-3,3 1-10,4 5-10,-7-5-9,0 5-4,0-2-6,0-1-4,3 0-11,1 1 0,-4-3-9,7 0-1,-4-3-7,-3-5-10,0 5-23,0-5-24,0 0-22,0-2-27,3 0-21,-3 0-21,3-6-30,4 2-24,-7-6-43,0 0-59,0 0-65,14-7-261,-11-4-101</inkml:trace>
  <inkml:trace contextRef="#ctx0" brushRef="#br0" timeOffset="136897.4">25174 13047 1695,'5'-18'0,"6"3"8,-8 3 14,8 0 16,-6-1 26,6 4 22,-8-2 19,0 1 10,8 0 12,-1 5 9,-8 3 31,5 2 12,4 0 15,-1 7 17,-8 3 2,13 6-6,-15 4 2,3 2-13,-1 5-14,6 6-22,-6 3-14,9 3-15,-7 0-13,1-1-19,3 2-40,5-5-52,-6 2-61,3 1-56,-4-1-57,5-8-74,2-3-83,-11-1-196,2-1-102,3-7 59,-7-3-210,4-6-263</inkml:trace>
  <inkml:trace contextRef="#ctx0" brushRef="#br0" timeOffset="171123.54">8179 14405 1176,'0'-8'-331,"3"2"450,0 5 111,-3-5-7,3 1-55,-3 5-32,0-4-12,4 1-8,-4 3 5,0 0 8,0 7 5,0-2-1,0 8 9,0 5 6,3-1 17,1 5 0,-1 8 1,4 8 6,2-2-6,2 3-13,-1-2-3,3 8-11,1-2-5,-1 0-3,4-1 0,-4-8-12,4 7-5,-4-8 2,0-6-7,0 3 9,4-5-12,-7-5-11,0 3-4,1-6-9,-2-2-7,1-4-7,1-4-2,1-7-12,-5 0-5,4-7-2,-2-10-6,4 5-5,-5-10-5,1-13-7,-5 3 1,2-18-4,0 0-7,2 0-5,-8 0-7,0 0-9,3 7-10,0 4-7,-3 3-15,4-2-16,-4 11-20,0 0-30,-4 2-41,8 2-36,-4 5-44,0 4-19,0 4-36,6 0-44,-3 5-35,-3 2-122,3 6-125,2 2 38,-5-5-182,3 10-241</inkml:trace>
  <inkml:trace contextRef="#ctx0" brushRef="#br0" timeOffset="171581.28">8752 14775 1887,'7'5'-161,"-2"-2"134,6-2 47,-3 5 10,-6-4 1,5 3 11,-4 3 24,1-4 17,-1 2 9,-3 1 11,0 3 4,0 5 4,-3-4-3,3 3 0,-4-2 0,-2 8-5,2-2 5,-2 2-10,-1 3-9,-1-4-7,-1 5 2,-1 0-15,4-2-2,-4-1-12,0 1 3,3-2-4,-3 3-2,0-5-9,3-1-1,-4 0-2,9 0-9,-4-4 2,-1-1-8,1 1 4,6-3 1,0 5 3,3-8 4,0 4-8,4-10 9,1 5-1,3 2 1,3-5-1,-1-3-2,7 0-1,0 0 6,7 0 0,3-3 1,0-5 1,4 2-2,5 5-1,1-7-5,1-2-2,-2 3-4,1-1-2,1 1-3,-5-1-6,-2 0-6,-8 7-36,1-7-10,-3 5-23,-5-3-17,-2 5-14,-1-5-19,-2 4-32,-4 2-47,-4-3-35,-2 3-46,-8-4-83,4 4-133,-9-3-65,-1-2-145,-4 3-188</inkml:trace>
  <inkml:trace contextRef="#ctx0" brushRef="#br0" timeOffset="171832.17">8755 15107 2073,'-3'2'48,"0"-2"4,-1 6 31,8-4 29,-4 3 22,3 5 30,4-1 13,-2 8 5,3 0 1,-1 5 1,-1 3-2,1 3-11,3 4-9,-7 3-15,5 2-14,-2-1-13,0 3-13,-2-3-11,1 3-13,4-3-15,-7-1-33,5-2-43,-4-1-47,4 2-47,-5-8-66,3-1-81,-1-1-87,-4-8-187,0 6-77,0-9 54,-4-1-172,4-2-209</inkml:trace>
  <inkml:trace contextRef="#ctx0" brushRef="#br0" timeOffset="177425.3">14652 5395 516,'3'-5'120,"-1"0"-45,2-1-27,3 5-14,0-2-195</inkml:trace>
  <inkml:trace contextRef="#ctx0" brushRef="#br0" timeOffset="177857.15">14702 5366 803,'6'-6'65,"4"0"-8,-2 1-6,-2 1 7,4-4 7,-4 0 8,2 1 2,-2 0 3,-6-1-1,3-2 0,-3 4-7,-3-2-10,-3-4-5,-5 6-2,1-2-5,-4 3-6,-5 0-4,-1 3 1,-1-1-5,-2 1-1,0-1 0,0 3 3,-2 0-2,0 5 1,-5 0 7,3 2 2,1 4 1,-4 1-1,0 6 5,0 2-2,0-1 0,3 5 1,0 0 0,3 1 4,2 3 0,-2 2 1,4-3-5,7 3-1,-1 0-3,1-3-6,10-2-2,0-2 1,3 2 6,6-2 2,1-1 3,5-2 2,6-2 4,5 1-3,4-3 3,3-2 11,3-1-10,4-2 2,2-3 1,2-4-5,-8-1 0,4-3-1,-2 0-1,9-6 1,0 2 7,-2-5-6,-1 0 2,-4-4-3,-7-4-4,0 0-5,-6-4-6,-8-4-1,-2-2-1,-8-2-10,-6 3 1,-3-6-3,-7-2-3,3 2-3,-6 0-1,-4-1-5,0 3-12,1 0-12,2 5-17,-2-1-16,2 5-17,4 3-20,0 2-30,-2-4-41,3 8-46,4 3-34,-5-1-75,4 2-197,-3 1-48,0-2 65,3 1-26,2-1-18</inkml:trace>
  <inkml:trace contextRef="#ctx0" brushRef="#br0" timeOffset="178879.99">17149 5442 1310,'5'3'-251</inkml:trace>
  <inkml:trace contextRef="#ctx0" brushRef="#br0" timeOffset="179999.52">17170 5453 1050,'3'4'18,"0"-1"0,0-1 19,2 1 13,-2-1 6,0 1 8,-3-1 10,0 1 3,0-1-1,0-2 0,0 0 2,0 0-1,-11 0 3,8 0-6,-7 0-2,1 2 0,-2-2 1,-2 0 1,-4 3-2,-2-3 0,-2 2 0,-2 1-5,-4-3-3,-6 3-1,-4-1 3,-6 2 0,-4 2-6,4-4 1,-7 2-6,-1 1-1,-1-1-1,-13 4-1,7 2-1,-7-3-1,-1 3 1,2 3-4,1-1-2,-7 6-2,-3-1-2,3 0-5,-3 3-3,5 1-2,2-1-4,-1 2-1,1 1-3,2-1 1,1 3-2,-4 3 4,4-3-5,-1 2-2,4 2 4,0-3-2,0 4 0,3 1-4,1-5 0,3 5-2,6-4-7,4 1 6,-1-1-5,1 3 0,3 0-5,-1 3 7,5-1-6,6 1 6,0-4-4,0 3-3,2 2 6,2 0-11,3-1 5,2 2-6,-1 3 7,2-3 1,0 2 1,0 3-3,4 0-6,-6 2 4,3 1 2,0-4-2,-2 7 0,1-3 1,1 2 2,-5-3-3,4 0 0,-7 4 1,4-6-1,0 2-3,-1-1 3,5-4 8,-5 3 0,4 0-4,-1-2-8,5-1 1,2-2-1,-2 2 0,-1 4 5,4-2-4,-1 4-3,1-1 11,4 3-5,1 0 0,2 3 3,-1 2-2,4 0-5,3 0 5,0 5 1,3 3-2,1-4-1,-1 4 3,3 6 2,5 4-4,-1-5 1,-1 5 1,2-4 0,2 4 3,1-4-3,-1-1-1,1 0-3,5-1 2,-2-5 2,7 1-6,-2-3 4,5 0 1,3-3 8,3-4-9,1 2 2,6-2 3,3-6 0,4 0 2,0 1-6,6-5 6,4-1 7,3 1-2,6-3 13,1-6-7,0 4 3,6-6 7,24 9 3,-10-9 3,-8-4-1,8-5 7,24 9 2,-12-10 0,-13-2 2,8-2 1,0-3 3,-1-1-2,5 2 3,-5-6 3,3 0 3,-2-1 1,-1-1 3,0-3 1,1-3 1,-4 1-3,0-3 2,-3-5 4,-1 2 1,5-4 1,-5-3-2,30-12-6,-5-3 1,-4-3-1,-1-1-4,-6-7-8,1-4 2,-5-2 1,-3 1-1,-6-6-5,-7 0 3,0-6 1,-10 4-2,-13 3 2,-10 3-6,-1 2 0,8-25-3,-10 11-3,-11 5 0,-3-5-4,6-23-6,-10 11-5,-6 5 0,0-28-2,-10 12-6,1-18-21,-8 10 1,-6 11 1,0-30 1,-8 0 3,2-1-6,-1 7 1,-4-6-2,4 5 0,-4 5 0,-2 0 0,1 17 4,3 10-2,-6-21 0,3 12-4,-5 14 6,4 0-2,-14-21-2,-5 1 4,-1 8 0,-10-1-5,-5 4 5,-5 4-3,-11 4 0,-3 1 0,-4 5 4,-2 4 2,-4 4-5,0 6 0,-3-5-2,-5 7-5,2 2-1,12 7-4,3 9-3,6-2-1,2 4-8,-4 2-8,4 0-13,9 5-12,4 2-17,7 6-23,7-4-32,2 8-30,4 2-31,7 0-30,-1 4-45,8 2-35,5 2-48,2-2-118,2 3-201,-1-3 78,2 3-230,3-1-310</inkml:trace>
  <inkml:trace contextRef="#ctx0" brushRef="#br0" timeOffset="180980.05">14928 8510 2091,'4'0'-138,"-1"1"9,1-1 5,-4 0 0,10 0-5,-10 0-44,3-1-261,3 1 58</inkml:trace>
  <inkml:trace contextRef="#ctx0" brushRef="#br0" timeOffset="181283.24">17777 8772 1128,'3'5'-52,"-3"0"-214</inkml:trace>
  <inkml:trace contextRef="#ctx0" brushRef="#br0" timeOffset="181462.94">17786 8797 795,'0'5'42,"4"3"-13,-4-7 2,0 5 9,4-4 10,-4 4 2,3-3 3,-3 0 7,3-2-2,-3 2-3,3-1 1,-3 1 5,4 0-3,-4-3 3,0 1-3,0 2-2,3 0 3,-3-3-4,3 0-8,-3 2-2,0-2-5,0 0-6,6 0-3,-6 3 0,0-3-6,0 0 0,0 0-10,0 0-11,5 0-13,-5 0-15,0 0-34,0 0-40,3-5-48,-3-1-125,-8-1-233,2-5-8</inkml:trace>
  <inkml:trace contextRef="#ctx0" brushRef="#br0" timeOffset="181882.33">15126 9137 1522,'9'15'54,"-2"0"-1,-1-5 4,-2-1 11,0 3 16,-1-4-2,0-4 11,0 1 0,1-1-5,2 4-2,-3-5-13,-3 2 0,4-3-13,0 3 3,-1-3-6,0 1-1,0-1-7,-3-2-5,4 3-5,-1 0-5,-3-1-1,3-2-4,-3 0-6,0 0-14,7 0-18,-3-2-25,-1-1-30,0 0-25,4-4-29,-1 2-46,5-2-118,-2-5-210,1-6-76,4-8-70</inkml:trace>
  <inkml:trace contextRef="#ctx0" brushRef="#br0" timeOffset="182196.5">18817 9218 1347</inkml:trace>
  <inkml:trace contextRef="#ctx0" brushRef="#br0" timeOffset="182393.97">18820 9242 1314,'0'7'18,"-3"1"0,3 2 8,0-4 5,0 2 5,0-4 14,0 1 2,-3-1 3,3-1-1,3 2-5,-6-2 1,3 2-6,0-3-6,0 1-4,-4-1-2,4 0-3,0 1-5,0-3-2,0 0-4,0 5-5,0-2-5,0-3-4,0 2-16,0-2-19,0 0-19,0 0-25,0 0-18,-3-10-40,3 3-105,-3-1-234,-4-2 21</inkml:trace>
  <inkml:trace contextRef="#ctx0" brushRef="#br0" timeOffset="182646.3">16572 6128 1132</inkml:trace>
  <inkml:trace contextRef="#ctx0" brushRef="#br0" timeOffset="182845.76">16602 6162 1075,'8'15'-36,"-3"-6"-3,3 3-9,-6-6-13,2 2-59,-1-3-143,0-2 219</inkml:trace>
  <inkml:trace contextRef="#ctx0" brushRef="#br0" timeOffset="183654.26">9299 14300 687,'7'7'-161,"-7"-5"-134</inkml:trace>
  <inkml:trace contextRef="#ctx0" brushRef="#br0" timeOffset="184079.65">9319 14316 456,'4'6'105,"-1"-3"-23,0 2-17,-3-5-7,7 4 4,-7-4-4,3 0 5,0 6 8,-3-6-1,4 2 1,-4 3 0,0-5 0,0 0 2,3 3 2,-3-3 1,0 0-5,0 0 1,0 5-1,4-5-2,-4 0 1,0 0 0,0 0 3,0 2 2,0-2 0,0 0 3,0 0 1,0 0-3,0 0-3,0 0-1,6 0-7,-6 2 16,4 6 6,-4 0 8,3 1 4,3 4 7,5 7-3,-5 2 9,7 11 18,1-5-2,6 12-6,0 2-6,0 6-13,3-6 2,0 11-4,-2-6-7,2-4-9,-3 1-2,2 1-6,0-2-3,-4-8-4,2 0-8,-1-2-3,-3-3-5,0-5-7,-7-8-3,5 2-4,-3-2-3,-1-3-1,-1-2-1,2-6-5,2 1-3,-2-12 0,1-3-5,6-4-5,-9-13-1,1-5-5,0-4-6,3-17-11,-6 1-8,3-16-9,-3 15-5,-1 1-4,1 0-11,-4 10-12,0 5-8,1 2-22,0 9-21,2-2-17,-6 1-29,3 8-33,-3 2-18,4 6-38,-1 8-44,0-5-119,1 6-173,-1 0 40,-3 0-141,4 7-174</inkml:trace>
  <inkml:trace contextRef="#ctx0" brushRef="#br0" timeOffset="184279.63">10306 15084 1647</inkml:trace>
  <inkml:trace contextRef="#ctx0" brushRef="#br0" timeOffset="184565.44">10349 15100 1633,'14'5'32,"-4"-3"1,4-4 16,-8 2 27,1-5 16,-1 2 9,2-4 4,-5 0 2,0-4 5,0-2 3,-3 4 5,-3-1-11,0 0-4,-5-3-8,2 4-6,-7 1-7,-1-1-6,1 2-4,-4 5-10,1-1-7,-4 3-5,3 3-4,0-3-2,-3 9-7,4 0-5,-1 6 0,4-5-9,2 5-1,2 2-2,2 6-2,4-6 1,0 3-7,3 3 2,3 2-6,0-6 1,0 6 0,7 0 0,4 6 2,-1-6-2,4 2-2,-4 3 7,4-2-3,-4-3 3,-3-8 2,3 6-1,-6-5-8,4-1 6,-8 0-8,0 3 6,0-8-6,-6 4-2,0-1 5,-8-5 0,5 0 1,-7-3-16,2 1 2,-2-1-4,-4-5 4,1-2-7,-1-2-7,4-5-1,-7-1-12,7-2 2,-1-5 0,7-2 5,1 1-5,6-4 2,3-2-5,3-2-16,8-5-13,-1 0-16,8-5-19,1 0-25,2-7-18,3 7-24,-1-7-19,8 7-29,-4-7-77,0 5-125,-4-4-244,-5 0-151</inkml:trace>
  <inkml:trace contextRef="#ctx0" brushRef="#br0" timeOffset="184760.62">10653 14492 1600</inkml:trace>
  <inkml:trace contextRef="#ctx0" brushRef="#br0" timeOffset="184970.18">10667 14480 1660,'5'-5'58,"5"2"2,-2 3 34,-1 3 27,2 2 12,1 7 16,4 3 11,-2 7 17,3 4-3,-2 1 6,4 6-1,-4-1-1,4 11-13,-2-1-13,0 1-14,4-3-13,-2 3-3,0-4-11,0-6-7,-1-6-9,1 6-10,-3-8-5,-5-6-7,4 4-4,-2-8-2,5-4-9,-5-4-2,2-7-10,-4 0-3,2-6-4,-1-3-5,-1-7-10,-1-9-17,2-4-18,-4-11-18,0-3-12,-2-7-14,0 10-13,2-2-11,-6 9-15,7-2-21,-4 10-19,-3 0-42,3 3-37,0 5-22,5 6-36,-5-4-51,4 5-141,-1 5-108,-3 2 72,4-4-59,0 7-60</inkml:trace>
  <inkml:trace contextRef="#ctx0" brushRef="#br0" timeOffset="185351.16">11497 14815 1382,'14'10'-60,"-1"-3"89,-2 2 24,1-3 6,1 2 12,-8-5 19,6-2 11,-3-1 14,-2 0 4,-3-1 7,5 1 9,-8-8 0,0 5-4,-6 3-4,4-6-16,-4 6-8,-5-1-4,-2 2-4,4 5-9,-10 2-11,1 2-5,1-3-3,-2 11-7,-2-1-11,1 9-5,1-4-5,1 2 0,6 2-7,-2-6-6,1 5 0,6-3-1,0-2 0,4 3-1,-1-4-6,4 2-1,4-4-2,2-5-3,2 4 1,-2-7 0,4 4-3,4-10 4,-2 5-6,6-8 6,-6 0-7,2-3 7,2-5-9,2 1 5,-2-8 3,-2-1 10,-1 4 17,-4-2 13,2 3 9,-1 4 10,-4-4-2,5-1-5,-6 4-7,3 6-6,-5 2 1,0 0 3,0 8-5,-1 6 3,4 4 0,-3 2-4,3 10 1,1 6-4,-1-4-6,7 15-4,-3-2-4,1-2-16,-2-2-23,5 5-31,-3-9-30,-2-4-41,1 0-32,-4-8-40,2 0-42,2-8-56,-4 0-55,0-4-153,-1-2-96,-2-9 53,0-4-139,4-6-162</inkml:trace>
  <inkml:trace contextRef="#ctx0" brushRef="#br0" timeOffset="185699.23">11974 14547 1893,'13'-6'65,"1"5"4,-1 2 26,1 5 34,-5 5 26,4-4 30,1 8 12,2 2 13,-2 2 1,2 12-1,1-6 0,-4 8-23,4-4-9,7 12-6,-11-9-9,7 8-12,-4-12-10,1 4-10,0-6-8,-4-2-11,0 1-4,1-2-8,-4-6-4,0-5-5,0 1-27,0-3 0,4-2 7,-8-8-13,4 0-5,0-8-6,-3-2-10,3-7 1,-4-16-17,5 1-16,-5-17-18,1 0-17,-1-3-8,-4 2-15,-2 7-6,5 3-11,-5 5-23,0 3-22,4 6-37,-4 2-25,3 6-10,-3 3-15,0 5-29,3 2-32,-3 1-29,7 7-40,-7 0-92,6 7-119,-4-4-3,-2 2-141,9 5-182</inkml:trace>
  <inkml:trace contextRef="#ctx0" brushRef="#br0" timeOffset="186059.45">12597 14872 1809,'3'18'-61,"1"-8"22,0 5 30,2 0 32,-3-3 18,-3 3 20,4 0 18,-1-3 7,-3 9 6,0-4 4,0-5 2,0 4-6,0 0-3,3 2 0,-6 3-5,3-9-6,0 5-7,0-1-8,-3 1-8,3-2-4,0 0-5,0-3-2,3 4-1,0-1-7,0 0-3,5-5-1,-2 4 3,4-2 6,1 5 11,-2-2 9,4 2 5,0-3 5,1-2 4,0 5 6,-2 0 2,-1-5-3,2 1 5,-3 2-9,1 0 1,-6-5-7,3 7-2,-6-2-4,2-5-6,-1 7-3,-3-1-8,-3-1-5,-1-3-6,-2 3-9,-3 2-23,-2-1-28,1-1-29,-3-5-30,-1 4-23,-2-3-36,-1-2-39,2-3-40,0 1-42,-2-4-86,4-3-140,-4-3-67,0-1-148,1-7-197</inkml:trace>
  <inkml:trace contextRef="#ctx0" brushRef="#br0" timeOffset="186240.48">12654 15272 1706</inkml:trace>
  <inkml:trace contextRef="#ctx0" brushRef="#br0" timeOffset="186269.41">12737 15230 1760,'33'-21'69,"1"9"20,-4-3 29,3 0 5,-3 6 6,8-8 0,-5 8-7,3-6-8,1 5-11,-1 0-21,-2-3-35,-8 4-56,-2 0-65,3 2-94,-11 2-160,-5-2-187,-5-6-94,-6 9-109</inkml:trace>
  <inkml:trace contextRef="#ctx0" brushRef="#br0" timeOffset="188488.03">13371 14497 1005,'-3'0'-175,"0"-5"-161</inkml:trace>
  <inkml:trace contextRef="#ctx0" brushRef="#br0" timeOffset="188817.15">13365 14484 746,'0'0'149,"0"-4"-25,-3 4-10,3 0 2,0-5 7,0 5 5,-5-3 3,5 3 0,0-6-6,0 6 17,8 14 18,-5-4 13,7 5 8,4-3-6,-3 11 4,8 2-5,0-1 2,8 12-4,-4-4-2,7 2-14,-3 5-9,3-4-1,-4 5-11,4-5-4,0 0-9,0-1-13,-3-1-6,-4-3-10,-3-5-4,4 0-9,-8 0-9,4-6-4,-3-1-9,-3 3-4,-1-9-3,1 3-7,-5-7 4,1 2 3,1-2 0,-5-1-7,4-7-4,1-7-3,-5-1-7,0-10-1,1 1-5,-4-8-5,0-11-5,-3-3-5,-3-4-13,0-7-11,-4 0-13,1 0-13,0 0-9,-2 8-13,2 2-15,-1 5-28,4 2-18,0 3-22,-1 5-31,1 5-31,3 2-39,-4 3-17,8 8-40,-4-3-89,0 3-162,3 1-8,-3 5-211,0 1-263</inkml:trace>
  <inkml:trace contextRef="#ctx0" brushRef="#br0" timeOffset="189008.64">14222 15025 1912</inkml:trace>
  <inkml:trace contextRef="#ctx0" brushRef="#br0" timeOffset="189465.57">14242 15040 1782,'10'7'15,"-4"0"6,-3-4 9,5 5 13,-5-1 16,0 1 11,0-4 8,1 4 2,-4-3-3,0 5-2,-4-2-1,4-1-3,-3-4-4,0 4-1,-4 1-4,3-1-1,-2-4-6,3 5 1,-4-7-5,1 5-1,-2-6-5,2 2-5,-1-2 5,1 0 0,-1-2-6,0-4-3,4 5-2,-4-10-2,4 4 2,0-4-8,0-1 5,3 2 3,0 0-3,3-3 3,-3 4 2,3-1 3,4 2 7,-1-2-1,1 3 17,3-1 10,3 6 6,1 2 7,2 0-1,-2 2 1,2 0-5,1 11-2,-1-3 1,2 5 1,-2 3-8,-2 1 3,2 6 0,-2 0 1,-2 6-12,-1-5-6,-4 5-1,-1 1-5,-4-3-19,-2 0-7,-2-1 2,-1-3-5,0 7-1,-4-5-6,-4-1 0,2-1-1,-5-1 0,-2 0-5,-1-7-1,-3-3-9,3-3 2,-6-2-4,3 0-5,0-9-2,-4 0-2,5-9-2,-5 0 1,7-2-3,-2-3 0,5-3 4,4-1-1,4 0-2,-2 3 4,8 0 7,5-2 5,4 7 13,1 2 13,7-2 10,2 5 6,5 2 1,3 6 17,3 2-2,6-1-6,5 13 1,2 0-3,4 5-7,-7-3-6,3 7 7,1 4-17,-14-11-36,-1 5-51,-1-2-64,4 6-62,-9-6-74,1-4-88,-7-1-94,-4-2-237,0-5 40,-3-8 73,0 7-228,0-9-281</inkml:trace>
  <inkml:trace contextRef="#ctx0" brushRef="#br0" timeOffset="209043.58">20765 2714 610,'-4'4'71,"4"-4"-26,0 0-30,0 0 3,0 0-1,-6 0 4,6 0 0,0 0 1,0 0 7,0 0 7,0 0 1,0 0-6,0 0 5,17-9-31,-8 9 23,4-2 40,1 0-6,2-3-12,5-1-2,2-1-13,4 0 5,0-1-7,6-4 2,4-2-6,2 2 5,12-5 2,2 0-2,4 0 0,13-7 3,3 2 1,1-1-2,1 2-1,33-10-1,-2 7 1,-12 0-5,-8 4 1,1 3-5,0 0 1,0 2-3,33-5 1,-17 2-4,-17 6 6,8 0 0,-7 5 0,0 1 0,-8 4 0,2 2 1,12 3 1,-3 3-1,2 2 0,3 4 1,-5 3 2,0 0-1,20 10 2,-13-2 3,6 7 1,1-2 0,-21-1 2,-10 0-2,0 0 1,17 14-2,-4 1 3,-11-5-4,-15-4-2,6 5 5,-6-1-3,-6 1 2,26 14-3,-6 1 0,-14-6-6,-14-9 4,-2 6-3,2 2 2,-2-1 1,-1 5-2,-7 2 0,1 4 2,-4 1 0,11 19 0,-4 5 3,-10-12-8,-8-6-2,6 0 1,-1 2 0,3 18-7,0-16 1,-11-9 0,5-1-3,-4-2-1,3 0-1,-3-1 4,-3-8 0,5-1-1,-4 0-1,2-2-3,3 3-1,-9-5-1,2 2 0,-2-1-2,-1-4-1,-3-3-2,-3-3-7,-1-2-19,1-3-27,-14 1-39,1-5-14,-8-1-23,-2 4-43,2-4-28,-12-1-34,-1 0-96,-3-6-177,0-2-98,-7 1-99</inkml:trace>
  <inkml:trace contextRef="#ctx0" brushRef="#br0" timeOffset="212687.83">14775 14682 1544,'0'0'-72,"0"0"-233</inkml:trace>
  <inkml:trace contextRef="#ctx0" brushRef="#br0" timeOffset="213137.12">14786 14682 1094,'0'0'19,"6"2"2,-6-2-1,3 6 7,0-6 2,-3 0 8,0 0 6,4 0 6,-4 0 1,3 0 6,-3 0 3,3 1 5,-3-1 3,0 0 3,0 0-1,0 0 5,3 0-2,-3 0-2,0 0-2,0 0-7,0 0-1,0 0-5,0 0-4,0 0-3,-3 6 2,6 2 9,-3-4 7,0 9-5,5-3 7,1 5-3,0 4 1,4 5 6,4 1-1,-1 7-2,4 1-4,-1-4 12,5 17-4,-1-10-5,-1 13 4,5-9 1,0 2 0,-1 1-5,0-4-5,0-1 3,4 2-6,-3-5 2,-2 2-6,2-8-3,-4 0-6,-4-4-4,1 0-4,1-5-2,-6-2-4,1-2 4,-2 1-1,-1-2 5,-1-6 0,2-4-3,-5-2-3,1-3-4,4-3-7,-8-2 4,3-10-7,1 3 1,-4-11-7,0-2-4,0-8 1,-3-9-2,0 1-1,5-8-2,-5 4-2,0 6-2,0-4 1,3 3-4,-3 5 1,3 0-2,-3 2-14,3 8-10,-3 0-16,4 3-19,-4 4-18,3 1-16,-3 2-22,3-1-27,-3 4-26,3-3-30,0 5-38,2 3-16,-2 0-42,2-4-121,3 5-99,-5 5-125,0-5-138</inkml:trace>
  <inkml:trace contextRef="#ctx0" brushRef="#br0" timeOffset="213324.63">15732 15305 1645,'7'3'-216</inkml:trace>
  <inkml:trace contextRef="#ctx0" brushRef="#br0" timeOffset="213615.84">15755 15315 1463,'7'0'50,"-3"2"5,-1 4 3,0-6 11,1 0 8,-4 2 6,3 3 2,-3-3-5,0-2-4,-7 5-1,4-2 1,-4 4 6,0 0 1,1 4 2,-1-1 6,1 5-3,-1 7-2,-1-2 0,2 6 16,3-2-7,0 6 6,-4 0-9,4 3-5,3 0-4,0 1-13,0 4-6,3-3 4,1-1-10,2-1-3,3 0-3,2-6-2,3 3-5,-5-5 3,5-7-1,-1-1-2,4 1-1,-1-3-3,1-8-3,0-5-6,0 4-3,0-12 5,2 6-10,-2-9-1,-1-6-2,-2 5-11,-4-7 10,1-7-5,-8 7-3,0-3-6,-6-2-7,0 4-20,-5-4-24,-5 4-33,-4 3-31,-5-3-41,-8 6-41,6 0-60,-10-6-126,4 3-217,-3-3 66,0 6-157,-2-8-180</inkml:trace>
  <inkml:trace contextRef="#ctx0" brushRef="#br0" timeOffset="214622.56">23943 4427 1709,'3'3'-195</inkml:trace>
  <inkml:trace contextRef="#ctx0" brushRef="#br0" timeOffset="-213443.14">23973 4427 1311,'6'-2'-58,"5"-1"8,-5 3 14,1-2 11,7-4 11,-11 4 8,10-3 7,-10 1 3,8-2 10,-8 1 2,0-2-4,0 1 4,-3 2 4,-3-1 0,-3 0-3,-5-1-4,-2 2 6,-4 1 0,-2-2 0,-8 0 2,0 2 4,-3-1 4,-3 1 8,3 1 4,-14 0-3,4-1-3,-3 3 2,-1-3-3,-5 3 2,1 3-2,-2 0-1,0-1-2,4 5 4,-9-2-4,4 0-1,-6 3 1,-3 2-3,-7 2-4,7 2-1,-14 0-2,11 1 0,0-1-4,-7 6 2,10-2 3,3 2-3,0-3-1,-6 7 2,9-2 2,1-2 3,-3 13-4,-2-4 4,9 5 0,-11 2 2,6-3-1,5 2 1,-8-1-4,3 4-2,15-8-1,-12 6 2,1-2 1,10-4-1,4 0 2,-4 3 7,-1-1-2,5-2 0,-1-3-5,1 4-1,-2-4 2,5 2-4,-1-3 1,4 2-2,4-3 0,-1-3 0,5 3 1,-8 0 0,5 0-1,-1 3 0,3-3 1,-4 0-1,3 1-3,-6 6 3,8-8 0,-5 3 0,3-2-2,-2 3 0,0 3 1,2-4 2,1 0-5,-1 1 1,0-3-1,2 2-1,-2 1-3,-2 4 0,2 2 0,-3-5-1,5 3 3,-5 3-3,0-2-3,0 1 2,0 4-4,-3-1 3,4 1-2,-1-1 5,-3 1 0,0 2-3,2 0 5,-2 0 0,0-3-4,-2 11-1,2-10 4,0 2 2,-4 5-2,4-6-6,0 2 2,0-1 0,0-2-1,0-1-1,0 2-2,0-1 2,0-1-9,4 4 9,-4-7 1,0 4 4,3-2-5,4 1 3,-4-4 1,3 1-2,5-5 3,2 2 0,1-1 0,-1 2-6,4-1 5,-4 1 4,4 1-1,-1-1 6,1 1 2,2 1-1,2-1 0,-1 5-3,3-4 2,0 7 1,4-1 0,-4 2 1,4 1-4,0 6-2,3 2-1,-3 1 0,-1 1 4,4 2 7,-4 0-2,4 3-1,-3-1 2,0 3-6,3 0 0,-4-1 5,1 12-3,-3-3 9,-1 1-6,3 4-2,-2-2 2,-1 1-5,4 0 2,-3 6 3,1 0-12,-4 26 1,5-15-2,1-11 0,3 2 5,0 2 0,3-4 3,4-3 1,-1 0-2,5-3-3,5-6 0,-2-4 0,6-4-4,3-1 10,7-4 0,-3-3-14,9 0-1,2-8-1,2-1 4,-4-7-1,1-4 2,6 3-6,-3-4 1,7-1 1,-4-3-4,3 1 3,2-5-1,2 0-1,-5-1 3,5 0-2,5-3-4,-6 1 7,5-1-1,-1-1-4,4 1 0,-4 0 1,1-2 2,6 0-5,-3-1 4,3 3 5,0-5-5,0 2-1,3-1-6,-3-3 3,10-1 6,-10 3-2,3-6-1,0 2 4,1 0-1,0-1-1,-4-2 2,0 0 0,-7 0-3,0-2 4,1 1-1,-1-1 1,-3 3-2,3-4 5,1-1 4,-5 3-1,5-4-7,-4 0-1,0 0 7,-4 0-3,2 0-2,-2-4-1,1 4 4,-8 0-5,1-1-1,-3 1 2,1 0-3,-2-2-1,-3-2 1,4 4 0,-1 0-2,2-2 2,-5 2 1,7-3-1,-7 3-2,7 0 0,-6-2 2,2 2-2,4-2 2,0 2-1,7-3 2,-1 1 1,1 2 4,0-3-1,3 0 1,-4 3 0,4-2-3,0 2 2,-2 0-2,-5-3-1,4 3 1,-1-2-4,1 0 0,-1 2 2,5-3-4,-8-2 7,7 0-5,4 3-1,-8-5 0,4 2 0,4-3 0,6 1-2,-12-6 1,7 5 0,-12-2 1,4 3-2,-4-3 3,-6-2 1,-1 0-4,1 0 3,-7 0 0,0-3-2,-3-3-4,0 4-7,-8-6-10,-2 0-7,4-2-16,-5-7-5,-2 2-12,-1-3-8,-4-5-15,2 1 2,2-12-14,-10-2-19,8-3-19,-8-5-23,7-12-22,-10 11-23,3-4-37,-3 3-62,0-3-171,-3-9-68,-10 0-133,2 0-166</inkml:trace>
  <inkml:trace contextRef="#ctx0" brushRef="#br0" timeOffset="-209109.92">16365 14633 1673,'-9'0'-181</inkml:trace>
  <inkml:trace contextRef="#ctx0" brushRef="#br0" timeOffset="-208761.22">16352 14633 1448,'-3'1'13,"0"5"8,3-6 0,-3 0 14,3 0 10,-3 2 7,3 3 26,0-2 15,3 4 9,-3 0 3,3 1 9,0-1 6,4 4 17,2 7 2,2-4 1,-1 3 8,7 9-2,-1 1 7,4 3-2,1 7 0,1 8-3,1-7-5,5 10-10,-6-6-8,6-2-8,-1 3-6,-2 0-4,-1-4-7,2-2-3,2 1-5,-5-2-12,-4-12-3,2 6-5,-7-9-3,-1-4 0,0 0 3,-3-2 10,3 0-17,1-4-4,-7-11-7,-1 0-4,1-3-7,0-5-3,-1-7-2,-6-2-9,0-6-2,-3-7-1,0-9-4,-8-5-4,2-5-3,-5-1-4,4-5-4,-3 10-5,3-3-10,0 7-12,0 7-13,0-1-27,0 5-16,3 5-37,1 5-25,6-2-26,-5 4-22,5 1-24,5-1-30,1 3-22,4 5-37,-1 2-65,6 1-135,-6-3-85,5 10 69,-4-5-112,3 5-125</inkml:trace>
  <inkml:trace contextRef="#ctx0" brushRef="#br0" timeOffset="-208569.83">17170 15140 1534,'6'0'-522</inkml:trace>
  <inkml:trace contextRef="#ctx0" brushRef="#br0" timeOffset="-208354.4">17193 15147 1487,'3'0'13,"1"0"13,-1 3 22,0-3 23,-3 0 13,8 0 14,-8 5 4,0-2 5,0-2 14,0 7-1,0 5 2,0-3 8,3 4-2,-3 4 0,6 0-6,-3 7-3,1 0-10,2 0-3,5 2-8,-2 6-7,4-1-12,-2-2-5,2-2-8,1-1-3,-4 3-16,1-4-14,1 1-24,-2-5-27,-2-4-30,4-1-35,-5 1-29,-1-6-32,-1-2-32,4 1-38,-3-4-45,1-5-97,-4 6-106,0-8-194,1-8-153</inkml:trace>
  <inkml:trace contextRef="#ctx0" brushRef="#br0" timeOffset="-208047.63">17450 15425 1654,'9'-10'-66,"1"2"103,1-1 12,-2-2 13,5-1 13,2 2 19,1 2 9,1 1 0,-3-3-1,0 2 5,0 6-1,3-3 4,-2 5 5,0 0-6,1 0-2,0 7-3,-4-2 9,1-2-12,-5 7-12,2 2 0,-4-2-10,-1 1-6,-2 6-7,-2-2-2,-4-1-7,2 6-14,-7 4 6,1-7-6,-5 5-5,1-1-4,-3 1-8,0-2-3,-4 4-7,3-8-9,2 6-3,-3-9-8,5 2-5,1 0-5,2-5-11,0 0-3,7 2 8,0-2 2,3-3-2,8 4 3,2-4 2,8 1 5,1-1 1,1 4-6,7-4 5,0 0 3,11-2-3,-4 3-14,-4-4-13,0-1-13,1-3-19,-4 0-19,0-3-26,0-1-29,0-6-28,-3 2-34,-1 1-20,-2-10-47,-1-1-86,-6-7-322,-1 0-174</inkml:trace>
  <inkml:trace contextRef="#ctx0" brushRef="#br0" timeOffset="-207745.25">18197 14822 1937,'0'-13'29,"-3"4"7,3 1 4,0 6 22,0 2 26,3 7 13,0 5 12,4 8 11,3 6 13,0 1 28,3 7 0,7 7 8,1 2 4,5-1-5,4 8-10,0-2-5,7-4-9,-8-6-11,-1-3-6,2-5-8,-4-5-7,-3 0-14,0-5-3,1-11-10,-4 5-9,0-7-6,0-7-9,-4-4-7,2 1-7,-2-12-9,-2 0-9,-5-5-20,1-13-21,-3-7-23,-7-2-23,0-1-17,-3-4-17,-1 5-18,1 1-15,-1 7-19,1 1-25,0 0-30,-3 13-39,2-2-40,1 12-32,-4-5-88,3 5-142,4 3 9,-6-1-136,2 5-159</inkml:trace>
  <inkml:trace contextRef="#ctx0" brushRef="#br0" timeOffset="-207532.3">18894 15190 1840,'16'32'29,"-2"-7"20,-1 0 16,-2 3 24,-2-3 17,1 0 2,1 5 6,-2-3-3,4 3-1,-2-2-7,-1-1-12,-1 3-6,2-2-8,-5-6-8,4-3-14,-4 5-14,2-7-23,2 1-23,-7-3-37,0-6-44,0 7-47,1-6-50,0 2-86,-1-2-141,-3-7-62,0 1-59,0-1-34</inkml:trace>
  <inkml:trace contextRef="#ctx0" brushRef="#br0" timeOffset="-207049.58">19308 15340 1447,'3'-8'47,"4"-1"22,-4 1 10,0 5 2,3-4 3,-2-1 5,3 1 4,-4 4-2,4-2 3,3-2 2,-4-1-1,5 6-1,-3-6 2,2 6-11,5-6-3,-2 8 2,1 0-4,-1 0 7,0 0-7,-1 3 1,-2 4 0,5 1-5,-5-1-4,-5 8-9,4-5 1,-3 1-5,-3 4-8,-3-1-8,3-1-3,-3 3-4,-3 1-5,0 0-7,-3-2-4,-3-1-9,4-3 0,-2 7-15,-2-11-8,0 8-4,4-5-1,0 0 0,0-3 0,-2 1-6,4-1 4,-2 1 0,3-5 3,-1 4-1,6-7 2,-1 2 4,3-2 1,1 6 0,3-6 11,-1 2 7,3-2 11,-2 0 21,3 5 3,3-3 20,-2 3 19,0-2-2,1 4 1,0 0 3,-5 1-2,1-4-4,1 10-5,-2-7-3,-2 4-7,-4-2-7,0-1-6,0 2-3,-6 2-20,0-2-16,-4 1-28,-3-2-24,3 4-28,-6-3-37,1-3-29,-9 0-33,3-4-36,-1 5-33,-2-7-40,-1-2-89,-6 1-149,6-8-11,-8-2-151,0-7-172</inkml:trace>
  <inkml:trace contextRef="#ctx0" brushRef="#br0" timeOffset="-206713.88">19591 14800 1722,'19'0'-17,"-2"5"10,1-1 32,1 9 16,4-1 29,1 12 15,0 0 17,2 3 6,4 6 9,4 4-1,-4-1-1,3-1 2,0-1 0,1 4-8,-1-2-14,-3-10-4,-3 5-7,-4-6-7,0-3-7,-6-5-11,-1 1-2,1-3 1,0-4 10,-7-2-3,0-1 2,4-6-10,-5-2-11,1-2-4,-4-6 0,2-1-6,-2-9-8,1-8-8,-1-6-12,-3-6 0,2 1-16,-2-3-15,0 5-10,0-3-9,1 11-11,-1 3-19,-3-2-32,0 3-40,3 6-31,0 5-19,5-2-20,-2 5-37,1-1-112,-1 3-120,0 1-109,-1 4-91</inkml:trace>
  <inkml:trace contextRef="#ctx0" brushRef="#br0" timeOffset="-206507.44">20431 15190 1606,'7'40'36,"0"-8"13,-4-4 28,3 5 18,-2-6 18,3-2 11,-2 7 0,0 1-5,0 0-5,3-6-13,2 6-10,-3-4-7,-2-4-9,-1-4-11,2 3-10,-1-6-21,1-2-28,-2 1-32,-1-2-36,-3-6-37,2 6-41,2-8-75,0 1-168,-2-5-103,-2-2-39,0-1-30</inkml:trace>
  <inkml:trace contextRef="#ctx0" brushRef="#br0" timeOffset="-206183.45">21022 15407 1497,'17'0'64,"-11"0"8,1 5 11,-1-2 23,-6 7 10,-3-3 10,-4 8 6,-2 3 4,-8 7 10,-7 0 11,-3 8 5,-3-2 2,-3 2-2,6 2-13,0 1 0,5-4-6,1 0-6,9-4-8,1-3-1,4-1-2,11 0-7,-1-7-1,8 0-5,1-8-13,6-1-7,1-2-5,4-6-7,-2-6-4,1 4-31,2-5 0,3-8-4,0-3-7,3-6-3,-7-2-4,1-6-7,-5-3-11,-2-5-13,-7 5-23,0 0-18,-7-4-21,-6 13-37,-1-6-11,-9 3-30,0 0-36,-4 3-41,-3 2-47,1 4-76,-2-2-199,-2 4-40,-7-5 45,3 6-132,-3 0-165</inkml:trace>
  <inkml:trace contextRef="#ctx0" brushRef="#br0" timeOffset="-204581.36">21188 14655 1696,'-7'-8'-128,"4"1"119,0 1 23,3 5 9,0-2 1,-3-2 13,6 2 14,-3-3 12,3 5 17,-3 1 20,10 7 13,4 1 8,-8 2 12,8 7 6,2 1 1,8 12 4,-4 4 13,6 2 0,1 4-2,0 10-8,5-6-12,2 4 6,-1 0-4,-3-11-10,0 4-8,0-7-5,0-1-8,-3-1-11,-3-10-10,-1-1-10,-2 1 1,-8-4-2,4-11-8,-1 3-8,-3-10-4,1 0-6,-5-7-7,-2-3-5,0-8-5,0-4-9,-7-6-13,-7-11-20,4-10-15,-11-10-23,1-1-17,-1 3-10,1 6-4,4 1-8,-5 8-17,4 6-18,4 4-18,-8 0-35,11 6-41,-1 4-46,1 2-68,3 2-137,3-2-94,1 8 74,-4-2-103,6 6-90</inkml:trace>
  <inkml:trace contextRef="#ctx0" brushRef="#br0" timeOffset="-204376.39">21975 14915 1720,'7'35'18,"0"-3"21,-1-5 18,-6 4 16,7-6 9,-4 2 8,0 3 0,-3-5-8,4 0-4,-4 3-8,4 2-6,2-5-8,-6-1-3,3-3-8,4 2-4,-7-4-14,3 4-21,0-8-26,-3-5-23,8 0-32,-5 2-26,0-7-27,4 3-52,-4-8-96,0 0-360,-3 0-132</inkml:trace>
  <inkml:trace contextRef="#ctx0" brushRef="#br0" timeOffset="-204159.97">22136 15072 1856,'3'0'25,"0"-6"17,-3 6 21,3 9 18,1-1 9,-1 6 9,0-4 11,8 8-2,-8 4 5,7 3 0,-4 0-10,5 3-3,2 4-13,-5 1-7,14-6-11,-14 6 3,7 0-31,0-4-25,0-1-38,-2-3-45,-2-3-49,2-2-49,0-3-78,-9-1-202,2-1-54,-6-8-83,0-2-83</inkml:trace>
  <inkml:trace contextRef="#ctx0" brushRef="#br0" timeOffset="-203701.19">22803 14240 1614,'6'0'-28,"1"-6"17,-1 6 31,5 6 26,-8-6 25,7 7 22,-7 4 10,3 6 12,2 0 13,5 7 10,-7 7-5,8 1 2,-4 6 3,3 4-8,4 4 0,-4-1 1,7 2 7,0-2-6,0 3-7,3-6-6,4-2-3,-3-3-8,-4-6-5,-4 1-9,1-12-7,-2 3-4,0-8-8,-5-5 8,3-3-20,1-7-10,-1-5-2,-10-3-6,11-1-4,-11-9-10,7 1-3,-10-8 0,0-8-13,0-7-13,0-2-10,-7 1-28,4-1-17,0 8-11,3-2-25,-7 4-13,3 7-29,1-1-36,0 2-30,3 6-42,0 5-22,0 1-77,0 4-157,0-1-27,-7 4-160,7 2-176</inkml:trace>
  <inkml:trace contextRef="#ctx0" brushRef="#br0" timeOffset="-203289.69">23316 14807 1646,'6'15'-28,"-2"-5"41,-1-2 15,4 2 8,-7-2 10,0-1 16,0 0 6,3-4 1,-3 4-1,0-7 2,0 2 0,0-2-5,2 6 4,7-6-2,-9 0-3,2-6-2,5 4 3,0 2 5,-2-2 3,6-3 0,3 2 1,0-2-2,2 3 2,-2-4 14,5 5 9,4 1-4,-5-3-5,-2-2 9,4 5-6,4-3-7,-8 3-10,4 0-1,0 0-4,-3 0 4,0 0-12,-1 0-2,-2 0-8,-1 0 3,0 0 7,1 0 3,-11 0 5,10 3 12,-9 5-1,-1 1-1,4 6-1,-7 10 0,-7 1 1,7 8-5,-7 7-5,7-2-7,-10 6-6,4 4-7,6 2-5,-10-1-8,6-1-25,-3 0-31,1-6-42,6-1-54,0-5-46,0-2-47,-7-8-54,7 6-57,-3-8-114,3-8-179,-3-1 54,-1-6-271,-3 2-316</inkml:trace>
  <inkml:trace contextRef="#ctx0" brushRef="#br0" timeOffset="-200935.28">24080 14347 2076,'-3'3'-156,"3"-3"29,0 0 43,3 5 18,-3-3 11,0 0 16,0-2 9,0 5 14,0-5 13,0 0 5,0 0 8,0 0 10,0 0 7,-3 3 4,3-3-1,0 5 3,0-5 7,0 0 3,0 0 3,0 0 0,0 0 1,0 0 2,0 0-1,0 0 0,0 0 2,0 0 0,-8-8 0,8 8 0,0 0 5,0 0-6,0 0 0,0 0 4,0 0-4,0 0 0,-3-5-1,3 3-3,0 2 1,0 0-1,0 0-1,0 0-5,0 0 3,0 0-5,-3 7 16,6 1 6,-3-1 7,11 4 1,-11 4-6,9 2 13,1 0-3,1 3 5,5 5-4,1 0 1,2 6-2,2-6-1,2 7-3,1 1 2,6-6-3,-4 6 0,4-1 1,0 0-4,0-6-3,-10-1-5,7 2 1,-1-4 5,-9-6-14,3 3-2,-3-3-8,3-1-3,-10-1 1,3-5-6,0 5 0,-2-8-4,-5 3 10,4-2-5,-3-7 2,0 5-4,-1-6-6,1-6 0,-7 5-4,3-10-1,-3-1-4,0 2 0,-3-7 1,3-1-5,0-7-1,-7 0-3,1-7-1,6-1 3,-11-2-4,8-5-1,0 5-2,-4-5-3,4 5-12,0 2-11,3-1-8,-7 4-17,3 5-21,4 5-18,-3-6-17,3 6-22,0 3-18,0 5-27,-3-3-30,3 4-37,3-1-26,0 2-73,1 3-138,3-1-40,-1 6-156,1-5-168</inkml:trace>
  <inkml:trace contextRef="#ctx0" brushRef="#br0" timeOffset="-199839.42">24774 14817 1700,'0'0'-113,"0"0"6,0 8 16,0-8 7,3 4 6,-3-1 19,0-3 13,3 0 5,4 0 11,-7 2 7,0-2 9,0 6 4,0-6 2,0 0 3,0 0 8,3 0 4,-3 1 15,0-1-14,0 0 4,0 0 5,0 0 1,0 0-2,-10 6 2,10-6 2,0 0-5,0 0 5,0 0 5,0 0-1,0 0 6,0 0 0,-3 0-1,3 0-2,0 0 4,0 0 2,-3 0 3,3 0-1,0 0 1,0 0-1,0 0 0,0 0 5,0 3 1,0-3-1,0 0-1,0 0 5,0 0-3,0 0 1,0 0 2,0 0-3,0 0 3,0 0-2,0 0 0,0 0 1,0 0-1,0 0 0,0 0 1,0 0 0,0 0 4,0 0 1,0-9 2,0 9 1,13-1-1,-10-5 5,3 4-2,2 2 6,5-3 9,-7-1-7,5 4 4,2 0 0,-4-3 1,5 6-4,-4-3-2,4 4 5,-8-1 5,4 5-12,0-1-3,-3 4 2,-4-4 6,4 3 1,-7-1-4,0 7-2,0-1-11,0 0 1,-10-3-4,7 11-3,-8-6-3,5-2-8,-4 3 0,3-1-2,-6-2-3,3-3-3,-4 4-1,8-1-3,-4 0 0,7-5-4,-11-3-3,11 3 1,-4-2-6,1-1 1,-2 1-2,5-4 1,0 2-6,3-4 3,3 3 0,0-5 0,5 3-4,-5 2 2,7-3 1,-7-2-2,3 0 1,5 2 1,-1-2 0,-4 6-1,5-4 3,2 3 0,0-2 4,-6 4 13,6 2 11,1 0 4,-8 6 13,4-5-1,4 5 4,-1-1 5,-10-3 2,7 7 3,-10-3-5,0-1-1,0-1-3,0 2-4,-7 3-6,1-3-4,-4-1-4,-4-1-5,-2 2-4,-4-6-7,-4 4-19,5 0-34,-8-6-44,0 1-41,4-6-43,-7 6-50,3-8-58,-3 0-92,6-3-231,2-4-5,-5-1 64,-3-1-167,3-6-195</inkml:trace>
  <inkml:trace contextRef="#ctx0" brushRef="#br0" timeOffset="-198232.22">13422 16007 1787,'3'-7'-195</inkml:trace>
  <inkml:trace contextRef="#ctx0" brushRef="#br0" timeOffset="-197893.12">13422 15974 1458,'0'-8'3,"0"4"17,-5-1 7,5-2 14,0 7 11,-3-3 7,3-2 4,0 5 3,-3-2 2,3 2 6,0 0 15,0 0 5,0 17 7,3-9 11,0 7 6,8 3 8,-1-1 2,4 8 8,2 0-1,1 2 7,10 14 6,-2-7-6,1 7-5,4 1-12,5 6-4,-1-5-8,2 3-8,-6-9-6,0 1-5,0-3-9,0-2-1,0-6-3,-7-1-7,0-4-6,-5-5-3,-2-2-2,1-3-2,-7-3-3,4-2-4,-5-7-8,1 0-6,-4-3-1,-1-1-6,-2-7-5,-6-4-2,-2 0-4,2-10-3,-3-1-6,-1-3-13,-7-9-12,1 1-11,1-9-11,-6 10-21,9-3-9,-2 10-12,4 0-10,4 0-17,-3 5-16,6-1-18,0 2-20,3-2-24,-3 8-25,10 1-25,-3 4-19,3 0-46,0 4-96,0 6-108,3-1 9,0 3-102,-2 3-92</inkml:trace>
  <inkml:trace contextRef="#ctx0" brushRef="#br0" timeOffset="-197639.79">14295 16387 1639,'10'5'30,"-3"3"19,-1-4 18,1 4 22,-4-5 14,4 4 14,-3-5 13,2 7 23,-3 0 19,0 4 16,1-1 17,-1 8 11,4 1 7,-3 3 2,2 6 2,0 6-4,1-2-19,0 1-41,6 10-15,1 0-16,-1 6-10,4-10-17,-2 2-19,3 2-34,-1-8-56,-7-1-78,3-4-62,-1-7-100,0 7-123,-6-8-321,-6-7 70,-3-3 78,-4 1-270,-1-4-297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30T11:39:02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1655 957 511,'4'0'233,"-1"0"-66,0 3-62,0-1-27,2 3 21,-2 0 0,-3 3-4,3 1-9,-3 3 5,0 0-6,0 0-3,3 3-4,-3 0 0,-3 0-5,3 0-7,-3 0-5,0 2-4,-2-3-2,2 6-6,0-8-4,-4 2 0,1-2-6,-5 1-5,2-1-1,-1 0-6,-4-3-1,4-2 3,-2-4-7,-2 2-2,-3-8-1,4 1 0,0-4-5,-1-1-1,-2-2 0,2-8-3,1 3-1,3-3 1,3-1-1,0-2 0,7 0-1,-3 3 2,6-1 0,1-2-3,2 2 2,5-1-3,-2-1 1,5 2-1,2 0 4,5-1 1,1-1 0,2 2 3,3-2 3,-1 3 6,4-1 3,-3-2 5,0 2-3,0 1 7,0 0 2,-5 2 1,-1-3 4,-1 3 7,-4 0 5,0 3 1,1 0 12,-4-1 6,-3 0-5,1 3 1,-4 0 2,-1 0-8,-2 0 6,-2 4-1,-2 0-6,0 0-4,-2 4 0,-6 2 1,2 6-1,3 2-3,-8 4 0,9-1 2,-8 9 6,3 4 3,3 3 7,-2 5 1,3 4 4,3-2 0,0 9 6,0-3 4,3 2-2,-3 12-1,3 0-3,4-2 13,0 1-8,-1-1-7,4 3-3,-3 0-5,0 0-3,5 7-5,-5-12-7,4 0-5,-9-8-4,-2-1-5,0-1-3,-2-5-6,-2-1-5,-6-1-7,0-3-12,-3-1-16,-4-7-30,-3-7-22,-3-3-25,-3-4-24,-1-7-18,-3-2-35,0-4-26,-3-6-20,-2-3-28,2-4-30,6-2-31,5-3-28,8 1-25,1 0-85,6-4-95,7 4-33,0-5-130,7-1-184</inkml:trace>
  <inkml:trace contextRef="#ctx0" brushRef="#br0" timeOffset="411.17">1875 1347 1740,'13'9'-24,"1"5"15,2 1 22,-6 2 24,4 3 37,0 6 23,-2 1 11,3 3 3,-6 3 2,1-2 1,1 5 5,-2-2-4,1 3-9,1-3-6,-6-1-8,2 1-6,4-5-10,-4 0-5,-1-4-4,1-4-14,-1 0 0,-3-3-2,5-6 4,-5 0-1,0-6-13,-3-6 5,0 0-9,3-13-4,-3-2-4,-3-6-5,0-8-3,3-5-1,-7-10-4,7 2-1,-4 0 0,4 2-1,0 0-10,4 5 2,0 2-1,2 3-2,1 7 10,2 1 3,2 2-5,1 5-4,-1 2 17,2 5 0,4 4 9,-4 4 1,4 3-4,0 4-4,0 8-4,-1 3-2,4 4 2,-4 4-6,1 3 3,-4 1-3,5 6-3,-6-2-8,-1 1-10,-1 0-11,-1 0-19,2-2-25,-4 0-21,2-6-34,-1-5-42,-2 0-54,1-1-54,-4-4-102,3-5-164,1-4 5,-3-3-81,2-5-105</inkml:trace>
  <inkml:trace contextRef="#ctx0" brushRef="#br0" timeOffset="1621.42">2826 1584 1585,'25'-15'-5,"0"3"33,-9-3 22,-2 5 15,0 1 37,-8 0 28,4 4 10,-5 1 8,4 1 11,-7 3-10,-2 0-10,0 0-7,-11 12-8,2 0-9,-3 1-6,-2 8-5,-2 3-17,-5 5 0,1-3-7,1 5-20,2 1-4,4-3 0,2 3-4,1-3-5,4-1-5,6-1 2,0-2-5,6-2-14,1-4 5,7 2-3,-5-4 0,3-1-4,6-4-1,0-3 3,-6-3-2,6-4-8,-2 1-5,1-6-4,-8-2 1,3-4-7,-1-6-6,-1-3-4,-3-5 4,1-2-3,-5 0-3,-1 0 3,2-1 1,0 0-2,-4-2 2,0 7 4,2-3-6,2 2-1,-1 2 8,0-1-8,2 7 2,0-4 7,3 3-1,4 0 2,2 6-6,-1-3 4,4 3-1,-1 1 0,2 8 6,2-2-3,2 4-2,2 3 6,0 3-2,-1 2 4,0 4 4,-3-1-5,1 3 2,1 4-2,2 0 4,-4 2-4,4 3 0,-8-3 3,4 2 0,-4-7-3,-2 3-1,-1-6 0,-2 4 2,-2-5-8,-2-1 4,4-2 3,-8-2-5,0-2 0,-3-3 0,-3 0 2,3-3-3,-3-12 0,-2-3-3,5-6-1,-3 0-1,3-8 3,3 3-8,2-10 0,-2 6 9,6 1-1,4-4-2,1 5 2,2 1-6,8 2 6,-4 2-1,7 0-2,-4 1 1,3 5 8,4 2-1,-4-1-1,2 4-4,-4-1-7,-1 4 10,0 1 0,-1 0-1,-4 1 2,2 2 1,-7 1 0,1-1-3,-4 5 7,0 0-1,-4 2 0,-6 4-4,0-2 0,-3 5 2,-4 4 3,-6 4 5,0 1-5,-4 5-4,-6 4 3,3-2 1,-5 5 5,3 3-5,2 2 0,0-6 0,7 5 1,-2-5-4,7 0 2,1 3 5,0-8 2,11-2-4,2 1 1,4-3 11,4-5 0,2-1-3,4-6 4,3-2-3,-4-3 3,9-8-2,-4-4 0,3 0 0,-1-11 0,-3-5 3,0-8-1,1-7 1,-8-7-3,-6-7 2,4-9-3,-8-4 2,-6-4-1,0 8 4,0 6 16,0 2 8,0 5 8,-3 12 3,3 1 2,-3 7-5,-1 2-9,1 8-2,0 7-5,-3 4-4,2 6-4,-3 3 0,7 0-2,-10 18 0,7-3 0,-1 7 5,-2 6 1,6 4 3,-5 6 6,10 4 4,-5 6-3,6 1-2,1 4-5,6-2 1,4 7 1,6-4-3,1-1-3,10-4-3,-8-11 1,8-4-4,-4-4-5,9-5-1,-5-5-4,-1-6 0,0-2-3,-3-8-1,4-4-1,-4-1 0,0-7-2,-7-2-2,4-5 0,-7-5 0,0-5 1,-10-1-3,0-3-5,-7 4-2,0 0-3,-6 0-4,0 2 3,-3 3-6,2 2 2,-6 9-2,0-1 4,0 2-2,-4 8 2,5 3 1,-5 4-1,4 1 2,0 4-2,4 3 0,2 3 1,1-1-1,3 0-1,0 3 1,3 3-1,7-3-4,3-3-10,1-2-21,6 2-21,0-4-22,4-2-30,-2-4-21,5 0-34,-4-2-20,1-5-25,-4-2-28,0-1-33,-3-1-35,-1-6-54,1-1-121,-7-2-81,-1-7 38,-1-1-86,-5-1-113</inkml:trace>
  <inkml:trace contextRef="#ctx0" brushRef="#br0" timeOffset="1917.63">4784 1457 1638,'5'-5'-3,"4"4"28,-6 1 11,5-3 19,2 7 41,5-1 24,-2 5 17,7 4 12,3-2 8,0 7 1,1 4 18,3-5-6,-1 7-4,1-4-9,0 7-6,-4-3-11,0 2-10,-3-3-13,-3 1-8,-3 2-15,-1-5-8,-7-1-5,2-3-12,-2-2-3,-3 1-8,-3-4-4,0-1-12,-3-1-1,-3-3-5,-2-4-11,-2-2-10,4-5-8,-4-5-5,-4-8-1,4-7-6,0-4-4,0-9-8,4 1-8,2-6-2,4 2-10,7 0-14,3-5-8,0 4-32,7 0-22,-4 9-33,-3-2-36,7 8-47,-1-3-51,-6 2-164,-2 6-130,-5-3 56,0 0-79,-6 2-96</inkml:trace>
  <inkml:trace contextRef="#ctx0" brushRef="#br0" timeOffset="5308.1">6584 1452 1585,'3'-1'-71,"2"-2"84,-2 0 25,0 1 0,0-2 15,1 2 22,2-1 14,-6 0 4,3 3 3,-1-1-1,-2-2 1,0 3-5,0 0-5,9 0-5,-9-2 1,0 2-6,0 0-7,-9 9-5,7-4-5,-4 7-1,-1-3-5,1 3-1,-2 3-5,-1 0-1,-1 6-4,-1-5-4,2 7-2,-1-4-5,-4 7-2,-2 2-3,2-1-2,4-1-6,-2-4-2,1-1 0,4 0-2,-2-3-1,5-3-2,-3 0-3,4-3-4,-4 2-4,4-5-4,-3 1 3,6 0-1,0-3-3,-4 0 8,8-1-4,2-1-1,1-1 1,3-1-2,-3 3 3,6-6-1,-3 0 2,3 0-1,4 0 2,3-4-4,0 2 4,-1-1 4,8-1 3,0 1 3,0-2 0,3 0-1,0 0 2,0 0-2,-1 3 1,1-3-5,0 0 2,-2 2 0,-1-1 0,3-2-6,-7 4 0,-1-2-6,-1 1-14,-1 0-16,-3 1-19,0-4-17,-4 3-27,0 0-28,-3-1-30,-3-1-36,-1 2-30,-6-2-82,-6 1-114,-1-1-205,-3-3-120</inkml:trace>
  <inkml:trace contextRef="#ctx0" brushRef="#br0" timeOffset="5670.13">6644 1535 1632,'2'-5'-156,"4"2"148,-3 2 23,0-2 7,0 0 0,1-3 16,-4 4 14,3-4 9,-3 5 6,3-2 3,-3 1 4,0 2 5,0 0 2,0 0 0,3-3-1,-3 3-4,0 0 9,0 8 1,0-1 6,2 1 1,-2 4 6,6 3 4,-3 2 4,-3 6-1,2 3 6,-2 3 5,4 9 5,0-1-4,-1 3-1,-3 0-7,3 2-11,-3 0-7,3 2-9,-3-1-8,2-1-8,4 0-6,-3-5-8,-1 4-2,-2-7-5,4 3-11,0-11-11,-4-1-23,3-1-27,3-3-39,-2-4-22,0 1-30,-1-5-32,3-3-60,4-2-68,-3-7-116,2-1-207,-1-6 50,1-7-119,-1-2-165</inkml:trace>
  <inkml:trace contextRef="#ctx0" brushRef="#br0" timeOffset="6584.65">8162 1335 1787,'0'0'-106,"0"0"17,0 0 76,0 0 14,10 7 4,-6-7 17,-4 0 10,3 0 19,-3 2 8,0-2 7,6 3-2,-6-3-2,0 0 10,3 3 2,-3-1 1,0 2-2,0-1-1,-3 6 0,0-4-8,-3 2 4,-1 2-2,0-1-6,0 0-4,1-1-7,-4 0-2,-1 1-4,-2 2-7,3-4-2,-3 2-3,3-2-1,-4 1-7,-2-1 0,-1-1-4,1 0-2,2-3 2,-2-2-2,-2 0-2,3-5 2,-2 3 2,4-1 2,-2-2 1,3 1 7,1-4 0,2 1 5,1-2-9,6 0 6,2-2 3,2 2 6,2-4 4,2 4 1,1-2 3,4 2-5,1-3 3,3 0 0,0 3-1,3-1 3,-2 2-7,1 1 2,-1 2 8,5 2 2,-4 2 0,2 2 1,-2 4 6,6 5 1,-6-2 2,0 6-1,-1 2-3,-2 5 4,-1 0-4,0 7-5,-2-1-3,-5 3-2,4 0-7,-7 3 1,4 2-7,-7-1-4,0-4-3,0 3 1,-3 2 0,-4-4-8,-3 1-4,4-5 1,-8 1-2,4-1-2,-7-3-6,4 0 1,-4-4-14,1-6-4,-5 2-6,2-7-6,-1 0-5,2-5-1,-1-4-3,-1-1 3,-1-7 3,2-1 0,2-3 2,4 0 2,-1-3 5,7 0-4,1-1 5,6 2 1,0-1 9,4 0 9,5 0 8,2 3 6,1-1 7,3 0 5,0 6 0,3 2 8,-2 2 4,4 3 0,1 3 4,1 2 7,2 4 4,3 6 0,0 3-7,-1 5-4,-3-1-3,4 4-7,3 3-4,-7-1 1,-2 0-5,2-1-2,-7-3-11,8 2-25,-8-4-29,1-4-34,-1 0-41,1-3-33,1-3-45,-9-5-58,4 1-75,-2-6-108,-2-2-247,-5-7 56,2-3 72,2-5-159,1-8-202</inkml:trace>
  <inkml:trace contextRef="#ctx0" brushRef="#br0" timeOffset="7500.72">9660 1602 1813,'3'-1'-70,"2"2"11,3-1-82,-2 0 30,2 3 105,-5-3 5,2 2 14,3-2 16,-6 0 19,-2 0 3,11-2 9,-7-2 9,-1 1 2,-1-2 7,3-4 5,-2 5 4,-3-7 4,0 4-1,0-3 4,-3 0-6,-4-2-2,4 2 0,-3-1 2,-5 4-5,3-3-5,-3 0-1,0 3-2,-2-1 1,-2 1-13,3 2 0,-5 2-7,-2 2-6,-3 1-6,3 0-3,0 1-5,-5 4 0,-3 2-5,4 4-7,0-4 2,3 5-5,-1 0-3,2 5 1,5-2-2,1-1-3,3 3 0,3 1-4,4-3 0,6 3-1,0 1 1,4 1-1,7 1 10,2 1 6,4 1 3,1 0 7,2-4 7,3 3-1,-3-2 8,4 1-1,0-1-4,0-1 1,-4-1-1,0 0-2,-4-1-5,-1-2-2,-1 0-2,0-3-4,-4 1-1,1-1-4,-5 1 1,-2-3-3,-2 0 1,-1 2-12,-4-1 7,-4-4-3,2 4 2,-8-4-4,1 0-3,-5-2 0,1 0-5,-4-3-4,-4-2 0,2 0-7,-1-2-1,-1-3 1,2 0 0,2-5-1,1 1 0,2-4 0,4 0-1,4 0 4,2-1 1,8-2 1,2 0 16,4-5 9,7-1 11,2-3 10,5 0 9,6-5 13,0 3 8,0-2 0,2 2-2,2-1-8,-4 1-5,-4 7-6,-1-4-6,-2 3-3,-3-1-4,0 4-5,-3 4-2,-4 1-5,1-3-17,-5 4-23,-2-1-38,0 4-41,-4-1-42,1 2-61,-8 1-61,4 4-74,-7-2-122,1 2-209,-1 1 50,-7-1-236,5 6-330</inkml:trace>
  <inkml:trace contextRef="#ctx0" brushRef="#br0" timeOffset="9230.35">11267 1342 2091,'0'0'-137,"-7"0"25,7 0 15,-3-3 22,3 3 9,-4 0 16,4 0 8,0 0 6,0 5-35,0-5-36,0 3 92,0-3 4,0 3 2,0-3 10,-3 2-3,3-2-2,0 3 10,-3-2 4,3-1 12,0 0-2,-3 3 2,-1-3 7,4 0 4,-6 3 2,2-3 5,4 0-8,0 0 3,-7 0 8,7 0 6,0 0-1,0 0-1,0 0 5,0 0 7,0 0 7,0 0 8,0 0 0,17-3 7,-10 3 3,-1-3-2,5 3 1,2-1 2,4-2 1,-1 1-1,1-1-6,6 0-3,0-2-5,1 3-1,0 0-14,2-3-6,-3 2 1,-3 1-3,1-1-3,-5 1-8,4-1-4,-7 0 0,3 3-6,-2-1-3,0-2-4,-4 3 2,-1 0-1,2-3-3,-5 3-10,-6 0 4,0 0-4,0 0-5,0 0-9,-23-2-8,10 4-8,-7-4 0,-1 2 2,-1 0-2,-8 0 4,3 0 0,-3 2 1,0-2 2,0 3 0,3 0 4,3-3 2,1 1 0,3 2 0,0 0-2,4 2 9,-1 0 2,4 2 15,-1 0 0,8 4 6,-1-2 8,0 4 9,3 2 1,4 3 1,0-1 9,4 1 8,0 0-2,-1-1 5,0 5 3,7-1 2,-3-2 0,3 1 6,3-1-3,-3 1-7,4-1 1,-1-2-1,-3 1-4,3-3-6,0 0-5,-2 0-3,2-3-3,-7 1-3,5-4 1,-5 0-8,4-1 0,-3-2 3,6 0 1,-3-2-3,1-1 1,1-1-6,-2-2 1,1 3-1,2-3-1,-4 0 0,5 0-5,-4 0 1,1 0 3,-2 0-6,1 0 2,-5 0 0,7-3-2,-2 3-1,4 3 2,-9-1 5,9 1 2,-3 2 1,-2-1 2,4 1 2,-2 3 2,1-1 2,-1 4 2,-4-1 2,3 2 6,-1-2-3,-1 5 4,1-1 1,-3 6 4,-2-8-4,-1 2 0,0 3-2,-6 1-4,0 0 0,-1-1-2,-2 3-4,-3-3-2,-2 4-8,-3-4 0,-6 3 0,2 0-6,-4-2-1,0 2 2,-5-3-5,0 0-4,0 0 0,0-1 1,2-1-1,4-3-2,-2-1 1,7 2-2,-5-5 2,4-1-3,4-1 0,0 2-1,3-3 2,-3 0-1,3 0-3,-1 0 2,5-3-4,-4 4-2,7-4-7,-4 3-18,0-3-16,1-2-33,2 0-48,-2 0-47,6 0-47,-7-2-69,3-3-68,1-3-104,3-1-247,-3-4 45,0-1 74,3-5-222,0-3-295</inkml:trace>
  <inkml:trace contextRef="#ctx0" brushRef="#br0" timeOffset="10411">13288 1477 2053,'-4'0'-98,"1"-5"-26,-3 5 24,2-2 96,1-1 0,-4 0 0,4-1 25,-4 1 22,4-2 4,0 1 9,3-1 14,-4-4 4,-3 5 8,4-4 1,0 0-1,-1-1-2,-2 1-5,-1 0-3,4-1 4,-7 2-5,3-2-4,-3 1-6,0 2-1,-3 0-9,3 1-1,-4 5-1,1-2-8,-1 4-3,-2 3-2,-1 1-1,-2 0-6,2 8-6,-4-2 6,2 6-11,-1 1 1,3-1 3,0 0-4,0 4-1,4 1 5,-1-5-1,5 2 2,2-1-5,1-1-4,6-4 6,0 2-2,0-1 4,3-3 0,7-2 9,-1-2-9,2-2 3,5 0-2,-2-6 0,6 0-3,0 0 5,0-6 1,4 2-1,-5-4 3,2 1 3,-1-5-2,-4 1 7,-3-2-2,4-4 4,-7 2-1,0-2-1,0 3 2,-3 2 5,-1-2 7,-2 4 3,3 0 5,-4 0 2,-3 0 2,0 2-4,3 1-5,0 2-2,-3-2-6,4 5-4,-4 2 2,0 0 5,0 0-3,6 9 6,-6 2 6,4 3 8,3 3 6,-4 3 3,0 5 8,0 3 0,4 7-2,-4 5-2,1 0-3,3 5-11,2 5-1,-2-1-5,0 0-5,0-2-8,-1-1-2,4-2-5,-3-4-4,0-3-5,-1 0-1,4-6-12,-3-1-32,-3-4-29,2-7-41,-3 1-43,0-2-46,4-3-58,-7-5-76,6-3-96,-6-2-193,5-5-87,-5 0 68,-5-15-274,5 0-373</inkml:trace>
  <inkml:trace contextRef="#ctx0" brushRef="#br0" timeOffset="11336.68">14258 1377 2213,'-3'-1'-126,"3"-2"28,0 3 19,0 0-83,3-3 39,0 1 115,-3 2 9,4-4 1,0 4 18,-4 0 17,3-5 17,-3 5 13,3-3 13,-3 3 7,3 0 5,-3 0 5,0 0-1,0 0 1,0 0 5,0 0-2,0 0-1,0 0-1,4-1-5,-4 1 1,0 0 2,0 0-1,0 0-4,0 0 0,0 0 4,0 0-2,0 0 10,3 4 10,-3 1 0,3 1 0,0 1 3,1 4 11,-1-2 1,1 6-4,-1 3 2,4 4 5,-1 1 5,4-1 0,1 11-1,-2 1-4,1 3 3,1-1-3,-2 3-9,1-3-7,1 3-2,-2-5-39,-2 4-3,3-4 0,-3 4-5,-2-3-3,3-1 1,-1-3-11,0-1-6,-4-4-1,2-2-4,0-2-13,-2-1 9,0-4-4,-3 0-8,4-2-9,-1 0 11,-3-4-8,4 1 3,-1-3-2,0 2-6,-3-4-2,2 0-4,-2 1-15,5-3-18,-2 0-23,-3-3-40,0-2-43,0 0-50,0 0-51,-3-7-69,3-1-84,-5-1-130,3-1-251,-1-7 61,-4-2 88,0-1-310,-6 1-407</inkml:trace>
  <inkml:trace contextRef="#ctx0" brushRef="#br0" timeOffset="12492.97">16066 1527 2289,'-6'0'-127,"1"-1"16,-1 1 21,6 0 6,-3 1-85,3-1 133,-7 3 14,4-3 6,3 0-5,-11 0 6,8 0 2,0 2 28,0-2 8,3 0 9,-10 0 13,7 0 10,3 0 4,-11 0 9,8-2 6,3 2 6,-7 0 1,7 0 13,-6 0 3,6 0-2,-6-3 6,6 3-2,-5 0-1,2-1-4,3 1-5,0 0-2,-6 4-2,6-2 4,-4 4-5,4 1 4,0 3 9,0 2 0,0 1 2,4 5 5,-1 4 6,0 0 3,5 6-4,-2 2-3,0 1-5,1 5-7,4-1-7,-5 1-8,1-2-6,-1 4-7,0-4-5,2-1-7,2 0-5,-4 0-3,0-6-8,-1-3-2,1 0-7,1-4-14,-4-1-21,0-4-18,0 0-19,0-6-28,1 3-32,0-6-36,-4-3-35,3-3-37,-3 0-40,7-9-35,-4-3-28,0 0-76,0-3-101,1 1-64,-4-3-99,3-3-150</inkml:trace>
  <inkml:trace contextRef="#ctx0" brushRef="#br0" timeOffset="12968.37">16236 1862 1658,'14'-10'-58,"-8"-3"19,7 6 26,-2-2 22,-2-2 23,-2 1 18,0 0 16,0 0 9,2 0 12,-6 1 7,1 1 6,3-2 5,-7 2 1,3 1 0,-3-1 1,0 3 3,-3-2 2,-1-1-2,1 3 3,-1 0-4,-2 1-10,3-2 9,-4 4-8,0-1-7,0 3 1,-2 3-6,-1 2 1,-1 2 8,2 1-3,2 4-7,-3 3 3,0 3-1,3 4 1,1 0-4,2 3 2,-3 3-2,7-1-2,-3 2-7,3-2-4,3 3-3,1-2-7,-1 1-5,7 2 0,0-2-3,4-1-6,-1-7 0,-3 0-5,4-3-3,2-3 1,1-1-4,-1-2-5,1-3-3,2-5-1,2-4-4,-1 0 1,-1-1-1,-1-4-5,2-2-2,-1-7-3,-6-1-1,1-2 0,-6-5-3,-5-4-2,-3-4-2,0-2 1,-8-3-3,-1 1 0,-4-3-3,-4 8 1,-1-4-2,2 3-1,-4 3 8,1 1-5,-2 4-23,1 2-17,1 5-25,1 3-28,2-1-27,2 6-44,2-1-39,1 3-38,-2 1-59,10 4-55,-4-3-138,4-2-163,3 2 59,-4 2-195,8-2-276</inkml:trace>
  <inkml:trace contextRef="#ctx0" brushRef="#br0" timeOffset="13225.68">17230 1580 2047,'0'0'-91,"0"0"-98,6 0-71</inkml:trace>
  <inkml:trace contextRef="#ctx0" brushRef="#br0" timeOffset="14060.1">17247 1580 1381,'3'-3'-27,"-3"3"17,6-2 10,1 4 6,-4-2 4,0-2 8,-3 2 5,8-3 14,-5 3 1,-3 0 5,3-3 6,1 1 5,-1 2 2,-3 0 7,0-3 5,0 3 3,3-2 2,-3 2 1,0 0-1,0-2 0,0-1-4,0 3-4,-3-2-2,3 2 0,0 0-1,0 0 0,0 0 2,0 0-1,0 0 4,0-5-5,0 5-7,0 0 1,0 0-1,-7 0-1,7 0 2,0 0-8,-3-3 5,3 3-1,0 0 2,0 0-1,-3 0-1,3 0-3,0 0 5,0 0-1,0 0 0,-3-5 2,3 5 3,0 0-1,0 0-1,-5 0 2,5 0 1,0 0 3,0 0-3,0-3 4,0 3 0,0 0-4,-3-1 1,3 1 4,0 0 4,-6 0 4,6 0-4,-4-3-1,4 3-5,0 0 3,-6 0-4,6 0-6,-3-3-2,3 3-1,-3 0-5,3 0-5,0 0-1,0 0-3,-5 3-3,5-3 11,0 4 1,-3 4 2,0 0-2,-4-1-3,4 6 8,0-1-3,3 3 2,-3 0-2,0 5 1,-2 2-6,2-1 1,3 4-7,0 0-2,8 2-1,-8 1-8,6 5-2,0-4-4,4 4 6,-7-3-4,8 2-3,-1 2 0,-1-3-3,5-1-3,-1 0-2,-2 0 1,2 0 2,4-5-6,-4 3-4,4-6 6,-1 3-7,0-2 1,5-2 2,-4-4-2,-1-3 1,0 1 0,4-2 0,1-4 2,-2 3-7,1-5 7,0-2-5,0-4 0,1 2 3,-2-3-3,1 0-2,1-3 4,-2 2-5,2-4 3,-1-2 0,-3-1 2,0-5-3,-1 0-1,-6-4 2,0 0-6,0-4 5,-7 1-6,3-2 3,-1-2 1,-5 3-2,0 3-3,0 0 3,-5 5 0,2-4-2,-3 2 0,-1 6 2,-2-1-1,-5 2 3,-2 4-2,-1 1 0,-4 3-3,-1 0-1,-2 3 4,-3 1 2,0 1-5,0 3 3,1 1 0,2 2 2,-2-2-1,6 2 0,-3 2 0,6-4 1,-3 4-3,6-4 2,1 4-2,0-6-3,7 4-5,-5-1-8,5-1-14,-1-1-13,4 0-16,-4-1-23,2-2-27,3 3-37,-1-3-38,3-3-41,3 0-37,-1-2-61,10-4-69,-5 1-197,-1-5-77,-1-1 91,6-4-244,3-1-307</inkml:trace>
  <inkml:trace contextRef="#ctx0" brushRef="#br0" timeOffset="15651.68">18760 1714 2085,'0'-7'-126,"0"0"-86</inkml:trace>
  <inkml:trace contextRef="#ctx0" brushRef="#br0" timeOffset="15830.84">18760 1685 1689,'0'-5'-8,"0"1"21,0-2 23,0 4 15,0-2 6,0 4 4,-3-5-1,3 5 11,0 0 8,0 0 10,3 21 8,1-6 2,-1 4-4,1 6 1,-1 0 3,0 11-7,0-1-8,4-1-7,-4 5-15,4 0-2,0-1-2,-4-1-7,4 1-7,-1-4-12,2 2-15,1-4-25,-2-7-26,-1 1-30,-2-4-35,3-2-36,-4-4-27,3 1-36,1-10-70,4 0-114,-5-2-268,0-5-147</inkml:trace>
  <inkml:trace contextRef="#ctx0" brushRef="#br0" timeOffset="15908.18">18967 1707 1594</inkml:trace>
  <inkml:trace contextRef="#ctx0" brushRef="#br0" timeOffset="16090.69">18981 1688 1579,'3'-8'27,"0"1"12,1 2 14,-1-1 23,3 3 20,-3 3 16,5 3 15,-2 3 11,-2 2 19,2 5-7,5 5 10,-5 5 0,-3 2 0,4 7-4,-1 4-10,-3-2-8,5 4-11,-2 2-15,1 1-8,-1-3-9,2 8-12,-2-9-10,1 1-10,2-1-23,-1-1-30,5-5-33,-4-2-28,5-2-24,-7-5-41,2-5-39,5 1-41,-1-6-65,-2-4-141,2 0-192,-4-8 81,2 0-98,-1-5-109</inkml:trace>
  <inkml:trace contextRef="#ctx0" brushRef="#br0" timeOffset="17288.08">20001 1659 1558,'0'0'-75,"10"5"-1,-10 1-43,4 0 90,-4-5 14,3 4 1,-6 1 4,3-5 15,0 5 9,0-1 4,-4-3 9,-3 1 5,4-1 13,0 3 6,-1-3 6,1 1 1,0 2 2,-4-5 1,0 5 4,4-2 7,-4-2 0,4 2 0,-3 0-3,-1-1 3,3 2 1,1-2 2,-1 1 0,-2 0-2,3-2-2,-4 2-4,1-1 1,2 1-2,-3 0-5,1-2 2,-1 2-3,1 0-3,-2-1-1,2 1 2,0-3-3,-1 2 4,4 1-2,-1-1-1,-3-2 0,4 3 7,0-3-3,3 0 0,-7 2-3,7-2 5,0 0-3,0 0 0,0 0-5,0-5-4,0 5-3,10-7 2,0 4-9,0-2 5,3-2 8,4-1-11,7 4 0,-5-5 4,8 0-3,0 1-1,0 0-4,-1 4-3,1-1 1,-1 0-11,4 2 3,-6 3 0,-1 0-2,-2 5 0,1 0 3,-5 0-4,4 2-3,-5 4 0,-2-2-1,-1 3-1,-4 0-1,-1 2-5,-2-2 1,-4 4-1,-2-1-1,0 0 1,-2 0-7,-4 2 4,-5 0-1,0 0-2,3-1-1,-6-1-3,1-3 4,-1 3-5,1-1 2,-4-4 0,7-1-3,1 1 2,-2-2 5,1-1-4,1 1-5,1-3 0,2-1 0,-1 1 0,4-1-4,0-4 3,3 0-5,0 0 3,0 0-1,0 0-5,9-6 1,1 1 5,1 3 1,-2-1-3,9-2 2,-6 2 4,6 1-3,1 2-1,-2 0 3,2 0 1,5 2 3,-5 1 0,3 5 6,0-1-1,-1 1 5,-1 2 2,-5 2-1,3 1 4,-6 1-2,3-1-1,-5 6-1,-5-3 0,-1-1 0,0 0-4,-4 2 1,-4-1-2,-2 4 2,-4-3-4,0 0-1,-3 1 5,-4 0-5,-3-3 0,0-3-3,-4 3 1,2-6 1,-2 3-4,1-3 1,-1-4 0,5-2 2,-5-6-3,4 1-1,-1-5 3,5-4-3,-1-2 1,4-1-1,4-4-2,1 3-2,5-1 3,3-3 0,3 1-1,5 1 0,1 0 3,4 1 4,4 2 0,-1 1 4,1 3-3,1 0 3,-2 6 1,4-1 2,-1 2 1,-1 3-4,-1 0 1,-1 3 1,-2 2-2,2-1 1,-2 1 1,-6 3-6,6-1 4,-3 0-3,-6 1 0,3-1-2,2 2 1,-3-1-3,-2-4 4,3 1-2,-6-1-2,6-1 0,-6 2 0,6 0-2,-6-2 0,3-1-5,-2 1-2,-3-1-7,2 0-14,2 1-4,0-3-18,-4 0-25,0 0-38,7-5-22,-7 0-28,3 0-40,-3-2-45,7 0-54,-7-4-128,5 2-219,-1-7 81,0 1-198,3-2-256</inkml:trace>
  <inkml:trace contextRef="#ctx0" brushRef="#br0" timeOffset="18154.99">21532 1607 1968,'10'-9'-100,"-10"0"90,6 1 18,1 2 18,-3-2 27,-1-2 24,0 3 12,4-1 8,-7 1 8,2 2 10,2 1-8,-4 1-7,3 0 2,-3 3 20,4 7 11,-4 4 7,4 1 8,-1 5 5,-3 3-5,3 6 5,4 5 2,-7 7-3,0 2-6,0 1-11,0 1-10,0 3-8,6 6-10,-3-2-14,5-4-10,-5-3-6,4-4-11,-1 1-9,-3-3-12,3-6-29,2-2-24,-5-4-34,1-4-27,-1-1-30,0-2-43,-3-5-44,3-2-54,5-6-53,-8-1-31,0-3-104,0 0-138,6-15-5,-6 1-157,3-10-220</inkml:trace>
  <inkml:trace contextRef="#ctx0" brushRef="#br0" timeOffset="18738.43">21872 1697 1834,'20'-9'-29,"-4"3"30,-5 0 13,-1 3 15,-4 3 17,1-3 19,-4 1 22,1 4 11,-4-2 11,7 3 5,-7 1 4,0 1-8,-4 1-2,4-2 1,-3 1-11,-4 3-12,0-1-8,1-2-5,-4 0-11,3 3-3,0-7-5,1 5-2,-8-4-7,7 4 2,1-3 5,3-3-7,-11 0 0,7-3-5,1 1 8,3-4-6,-7 0-3,6-3-3,4 1-8,0 1 2,4-3 0,-1 1-1,4-2-1,-1 2 0,4 0 3,4 2-3,-5-1-7,5 3 13,2 3-3,-2 2 2,6 2 0,-6 3 4,2 6 4,-2-2 1,2 7-1,-2 1 0,-5 3-3,1 0 0,1 0-3,-5 5 0,-3-1 0,1 0-7,-1 1-5,-3 0 1,0-3-7,-7 3 3,4-2-2,-3 0-4,-5-4-2,1 1 0,1 0-1,-2-6 0,-2 4-6,-4-2 5,4-7-3,3 2 0,0-6-5,-6-3-2,5-4-1,-2-1 1,3-5-3,0-4-1,6 0 2,-2 0-1,6-3-1,0-1 3,3 1 1,7 0-2,4 1 2,-5-1 6,9 2 1,1 2 2,-2 6 5,3 3 1,0 0-4,0 6 3,4 4 1,-2 2-4,5 9-1,-3-3 3,-1 4-2,4 5-5,0 2 1,-6-2-8,1 4-17,-2-2-26,-4-3-31,8 3-21,-7-1-36,-4-6-39,0-3-43,-3 1-50,3-6-66,-2 1-197,-1-5-67,-4-4 51,-3-1-111,4-3-150</inkml:trace>
  <inkml:trace contextRef="#ctx0" brushRef="#br0" timeOffset="19460.96">23159 1539 1662,'-8'3'-88,"0"-3"-49,8 3 105,-10-3 7,6 0 3,-9 0 24,10 0 13,-7 0 12,-1 0 15,2 0 8,-5 2 7,4-2 2,0 0 1,0 0 3,0 0 6,0 3-2,0-3 1,3 0-2,1 2 1,-1-2 1,4 0 2,-4 3-3,7-1 0,-7-2 4,7 0 2,0 0 7,-3 3-4,3-3-3,10 0 6,-3 0 0,3 0 1,3 0-3,-3-3 3,3 1-3,1 2-2,-1-3-9,4 3 0,-4-5-4,1 5-8,-1-2 2,0-1-1,1 3-6,2-3-4,-2 2 0,-6 1 6,7-3-8,5 0 0,-14 3-2,5 0-7,2-2 9,-8 2-3,7 0-1,-6-3-1,1 3-5,-2 3 3,7-3 7,-12 2 2,6 4-4,1-5 0,-4 5 1,-1-4 3,3 6 2,-5-1 2,4 3-1,2 2 7,-6-1-7,0 4 3,3 0-1,-3 4-1,0 5 3,7 0-2,-7 3-7,-7 5-3,14-1-2,-14 5-5,7-4-7,-3 5 1,3-4-3,0 2-5,0-5-9,0-1-22,-4 0-25,4-2-25,0-3-35,0 0-28,0-3-31,0-5-30,0 1-39,0-2-42,4 0-50,-4-4-113,3-4-185,4-5 48,-7 1-155,0-3-213</inkml:trace>
  <inkml:trace contextRef="#ctx0" brushRef="#br0" timeOffset="19980.16">24313 1487 1805,'0'-5'-96,"0"3"12,-8-1 13,8 1-30,0 2 27,0-3 56,0 3 4,-2-5 21,2 2 31,-3 2 13,3-5 10,0 1 19,-7-2 12,4 1 14,-2 1 8,3 1 10,2 1 2,-8-2-1,6 2 1,-1 3-6,3-2-9,-7-1-4,7 3 13,-6 5-1,6 3 0,-4 2 7,-4 4-1,6 2 6,2 6 4,0 3 0,-3 3-8,6 2-7,-3 3-9,2 1-8,6 3-13,-4-1-7,-1 0-8,7 1-7,-5-4-13,3 1-25,-1-2-32,3-6-26,-5 1-29,3-2-31,-1-4-24,3-4-36,-10-3-36,5 2-50,3-7-59,-8-3-189,2 1-104,3-7 51,-5 0-97,0 0-130</inkml:trace>
  <inkml:trace contextRef="#ctx0" brushRef="#br0" timeOffset="20629.62">24493 1627 1647,'7'-7'-78,"6"0"98,-3 1 22,-3 1 14,-1 1 19,1 1 17,3-3 12,-7 4 9,8-4 5,-5 2 2,4-1 0,4 2 8,-8-4 4,7 2 1,-2 0-2,2 0 2,4 0 2,-4 2-1,4 2-8,-4-5-4,1 6 0,2-2-10,-2-1-11,-1 3-1,-4 5-6,5-2-3,-1 0-5,-2 1-7,2 4-2,-7-1-4,5 3-4,-8 0-7,-3 2-1,3 1-10,-6 2-1,0-2-5,-5 1-5,2 4-3,-7-3-2,2 0-7,5 0-3,-10-3-2,2 3-1,1-4-4,2-1 1,5-1-4,-7-1 1,10 2-3,-8-3-1,8 1 0,-7-3-2,7-2-2,0-2-2,3 2 1,0-3-4,0 0 4,0 0-2,0 0-4,16-4-2,-10 1 6,5 3 0,2-5-4,1 5 8,2 0 2,-2 0 7,2 0 4,-2 5 5,5-2 3,-2 4 7,-4 1 3,4 2 2,3-1 0,-10 4 3,3-1-1,-2 4 2,-5-1-6,1 0 0,-4 0-2,0 2-2,-6-2-5,0 1-7,-4-1 3,1 2-6,-5-3-4,-2-1 2,3 1-10,-10 0 5,0-4-5,4 0 0,-11-1-4,10-1-2,-7-5-4,5-1-3,2-2-2,1-2 0,2-4-2,1-1-4,2 0 2,8-3 0,0-2 0,6 0 2,11 0-2,-8 0 1,15 0 1,-12-3-6,12 3-9,-5 2-26,-2-4-33,2 5-47,-2 1-48,2 1-42,-10-1-61,2 6-59,-2-3-75,1 2-263,-14-1 36,1 1 74,-5 1-212,-2-1-268</inkml:trace>
  <inkml:trace contextRef="#ctx0" brushRef="#br0" timeOffset="22483.22">1162 3272 839,'0'0'-169,"7"-2"382,-7 2-2,6 0-53,-3 0-41,1 0-4,-2-3 2,-2 3-7,8 0-2,-8 0-1,0 0-1,7 0-4,-7 3-3,0-3-7,0 0 2,3 5 1,0 2 2,0 3 7,1 3 2,0 2 11,2 4 3,1 6-1,2 6 8,-2 1 4,3 3-5,0 8-9,4 2-9,-4 0-7,-1-1-10,2-1-4,-1 2-7,-1-2-10,2-6-4,-1 1-6,-4-5-3,4-2-4,-6-5-10,3-1-1,-4-1-6,3-4 0,-3 1-2,4-7-6,-3 4-1,-1-5-2,1 0-2,-1-1 3,-3-2 7,3-1 4,0-1-1,-3-5-3,0-1-4,-3-2-2,3 0-2,-3-15-5,0 6-1,-1-6-3,1-11 0,-4-6-3,-3-6 0,0-9-4,0-6-1,-3-9 2,3-6 4,-4 2-13,5 0 2,-2 0-16,4 12 1,1 1 3,3 6-4,-1 7-1,4 3 5,4 1 1,-1 3 2,3 3-3,5 3 2,2 5 1,0 1 1,4 7 4,0-1-8,2 5 7,2 2-3,-1 4 5,0 4 0,0 1 2,0 7 5,3 5 6,-6-1-1,2 3 4,-5 6 2,-1 1 8,-2 0 0,-5 3 2,1 0-3,-7 5-1,-4-2-4,-2 4-2,0 1-1,-8-3-4,-7 2-6,5-2-20,-7-2-15,3-2-22,0 0-17,-4-1-15,4-1-25,1 0-15,1-9-18,2 0-26,-1-3-27,1 1-39,5-3-37,2-3-107,2-2-154,4-2-27,-1-3-165,4 0-215</inkml:trace>
  <inkml:trace contextRef="#ctx0" brushRef="#br0" timeOffset="22627.18">1698 3620 1901,'5'0'-116,"-2"-3"-76</inkml:trace>
  <inkml:trace contextRef="#ctx0" brushRef="#br0" timeOffset="23008.16">1706 3614 1534,'0'0'-2,"0"0"3,0 0 6,0 0 19,3-2 7,-3 2-4,0 0 8,0 0 16,0 0 10,0 0 4,0 0-2,-6-3 12,6 3 0,0 0 9,-8 0 1,8 0 0,0-2 3,0 2-8,0 0-4,0 0-4,0 0-9,0 0 5,0 0 9,11 10 15,-8-2 10,4 0 6,2 4 0,2-2 7,-1 5 2,1-1-6,4 4 2,0 0-5,0 1-19,2 4-3,0 0-8,-4-3 0,-4 0-7,2 0-4,-1 1-6,-3-5-6,3 2-6,-8-1-4,5 1-7,-3-3-5,-4-3 1,-4 1-5,4-1-5,-7 1 1,1-3-5,0-3-6,-5-2-3,2-2-8,-1-3 0,-4-5-6,4-2 2,1-10-6,-2-2-5,5-3-5,2-6-10,4 1 5,7-3-6,3-3-1,-1 1-16,8-2-9,4 5-13,-1 1-11,3 1-7,0 4-13,3 1-21,2 1-17,-5 5-22,4 0-20,-5 4-30,2 5-30,-3-3-75,-2 8-129,-2-1-106,-8 0-116,2 1-159</inkml:trace>
  <inkml:trace contextRef="#ctx0" brushRef="#br0" timeOffset="23346.25">2155 3702 1681,'-3'15'-61,"3"-2"43,0 2 12,3-3 24,1-2 33,3 0 25,-4 1 21,7-4 16,-4 0 17,5-4-2,-1-1 5,-1-2-2,5 0 0,-4-5-7,4-2-2,-1 0 2,1-4-9,-8-2 2,4-1-1,-1-4-7,-1 0-3,-8 4-2,6-6-6,-6 2-4,-3 1-6,3-1-6,-3 5-2,-5 1 0,2-1-8,-4 4 4,-4 4-11,1 2-8,1 6-5,-2 2-3,1 2-5,-1 8-4,4 4-7,-4 7-2,5 4-4,5 1-3,-2 3-1,3 1-8,3 0 0,6-1-5,7 2-13,1-3-11,9 2-18,3-5-26,9 0-26,1-3-34,1-7-36,-1-6-43,5 0-51,2-4-46,0-5-67,0-2-139,-6-3-58,3-6-182,-7 0-231</inkml:trace>
  <inkml:trace contextRef="#ctx0" brushRef="#br0" timeOffset="24547.06">3046 3757 1867,'10'-5'-94,"-4"3"104,2-1 27,-5 1 4,0-1 23,3 3 27,-6 0 29,0 0 22,-9 13 13,2-1 5,-7 1 13,-2 7 9,-8 0-5,2 5-5,-2 8-6,-1-6 1,1 3-23,-1-3-12,6 1-13,3-1-10,2-2-14,1-2-8,4 0-9,7-4-4,2-1-9,2-3-6,7-3-7,0 2-5,9-2-7,-6-5-4,9-5-12,-2 3-8,-2-5-6,4 0-12,-6-3-4,5-1-3,0-3-4,0-4 0,-2-2 0,-6-4 4,2-3-2,-4 0-3,-4-6 0,-2 5-1,2-4 3,-6 0-1,4 5-1,-4-3 3,4 7 1,-4-4 4,3 8-2,-3-2-5,0 1 3,3 3 0,1 1 1,-2 4 0,8-1 3,-2 4 0,5-2 1,-4 8-2,9-4 14,-6 5-5,6 3 7,-2 1 8,1 1 3,3 3 0,-4 1 9,2 2 2,-2 0 1,4 0-6,-4 2 1,-2-1-5,2-1 0,-5-2 3,2 1-8,-7-5 0,5 2-5,-1-4 1,-4 2-1,1 1-3,0-4 2,-1-2-2,-2 0-5,-1-5-7,3 0-1,-2-5-4,0-4-12,2-7 0,-3-2-6,4-4 11,-1 0-4,2-4-4,1 1 2,4 1 0,1-5 3,2 5 1,5 2 3,-1-1-1,-1 3-11,5 0 3,3 3 1,-4-2 4,-3 5-3,2 1 4,0 3 2,-2 0 0,-2 3 4,-3-1 0,0 1 2,-5 1 1,5 1 0,-10 1 1,3 4 2,-1 0-3,-7 2 3,-5 5 2,3 0 0,-8 5 3,0 2-5,-10 1 2,0 5 2,0 3 8,-3-1-4,-2 3 1,3 3 1,2-3 3,3 2-4,1-1 2,-1-2 4,7-1-1,1-1 4,4 1-2,-1-6-1,6 0 0,0-5-2,3 5 1,8-8 2,-1 1 4,2-3-3,2-4-1,6-3-2,-3 0-2,3-5 4,-1 0-2,5-5-2,-4-4-1,0-2 1,-3-6-2,-2-6 1,3-2-2,-8-4 1,0-4-2,-3-11-3,-4-7 0,-6-2-1,0-10 2,-1 1 8,-4 2-1,3 8 4,-5 7 4,3 5 1,-1 7 9,6 6-4,-6 2-6,3 5 1,2 10 1,-4 5-6,3 5 0,1 5 1,-5 7 1,6 5-5,-1 11 9,0 2 1,-1 13-1,1 1 6,3 14-2,-3 2-3,-1 0 5,4 2-6,0-2-4,4 3 1,6-5-2,-2-1 0,10-1-1,-1-8 0,6 0 0,1-5-3,3-5 2,3-3-3,0-7-2,-4-4 2,0-4-2,1-5 2,0-2-8,-1-6-1,-2-2-6,3-2-10,-3-4-5,-2-3-12,-5-6-9,-4 0-11,1-5-6,-8-3-2,1-1 3,-7-2 5,0 4 2,-3 2 7,-4 1 0,1 3 6,-2 0 3,2 9 5,-4 0 1,1 4 1,1 3 9,-2 5-7,1 3 7,1 2 4,2 2 0,-1 3 2,7 0 0,0 3 1,0-1 7,3 1-3,4 0 2,1-1 0,1 0-5,4-2-16,4 0-27,-1-4-23,5-2-26,-1-1-30,-1-3-34,-1-3-36,2-2-44,-1 0-48,-2-5-118,-1 3-127,-2-6 38,-1-4-26,-2 0-33</inkml:trace>
  <inkml:trace contextRef="#ctx0" brushRef="#br0" timeOffset="24869.2">4404 3832 1385,'6'-2'-69,"4"-1"96,4 1 28,2 4 3,-2 3 31,2-3 32,1 4 9,3 0 10,0 6 14,4 0 11,-2 0 7,2 1-11,-4 1-16,0 2-11,-3-3-11,0 2-7,-1-4-7,-6 2-23,2 0 6,-4-1-8,-2 2-6,-2-5-10,-4 1-7,0 0-6,0 0-8,-7-3-1,4-2-5,-5-1-4,3 0-6,-6-4 0,2-4-5,-1-2 1,-1-4-7,5-10-3,-4 1-1,7-7-4,-4-2-13,7-1-3,4-4-8,2-1-16,4-2-15,4 1-17,5-3-19,-2 3-26,7 0-35,-8 5-32,4 6-51,-4-4-106,0 5-201,-6 1 13,-2 1-111,-5 7-127</inkml:trace>
  <inkml:trace contextRef="#ctx0" brushRef="#br0" timeOffset="25934.86">6394 3585 1628,'7'0'-14,"-7"0"67,7 0 23,-7 0 0,7 0 18,-4 0 11,-3 0 12,0 7 17,3 1 2,-3 1 3,3 9 1,1 2 11,2 5 4,1 5 1,0 5-2,-1 3-8,4 4-11,1 4-15,2-2-9,-3-1-11,-3-3-13,-1-2-8,4 1-6,-3-1-13,0-3-23,-4-3-30,3-2-38,1-3-41,-4-1-42,5-4-47,-8-3-62,6 1-64,-3-8-150,4-1-141,-4-3 45,0-3-86,5-5-117</inkml:trace>
  <inkml:trace contextRef="#ctx0" brushRef="#br0" timeOffset="26232.07">7635 3670 1618,'0'0'-262</inkml:trace>
  <inkml:trace contextRef="#ctx0" brushRef="#br0" timeOffset="26810.07">7655 3677 1334,'4'0'23,"2"0"7,-3 0 17,4 3 21,-4-3 9,-1 0 6,7 2 7,-9-2 7,3 2 7,0 3 16,0 1 10,-3 1 1,0 1-1,4 2 0,-4 0-7,-4 2-8,4-2-6,-3 5-9,0-2-4,0-1-11,-1 1-4,-1-1-6,0 1-5,-2-1-10,1 1-2,-1-5-5,-3 1-7,3-1-7,-2-1 0,-2-2-6,-2 0-5,3-5-2,0 0-2,0-5-2,0 0-4,0-2 1,0-3-3,4 0 2,2-4-3,-3 0-5,4 2-1,3-3 2,3-1 11,1 4 0,6-1 10,-2 1-7,7-1 5,0 4 9,7-1 4,1 4 1,0 2 3,-3 4-1,4 3 9,-1 1 4,2 6-4,0 0 3,1 8 4,-2 2-6,-3 2-1,-2 3-3,-5 3-2,-2 0-7,-2 1-1,-2 2-4,-6-5-3,2 2-3,-8 0-4,-1-1 0,-3 3-5,-5-4-2,-1 1-2,-2-3-1,-4 0-5,1-5-7,-2 1-8,-6-4-5,4-4-8,-2-2-1,4-3-3,-3 1 1,4-8 0,0 0-2,-3-6-2,1-1 1,11-5-1,-8-4 5,11 4-2,-2-5 3,6 2 0,8 0 1,-1 3 1,1-1 3,7-2 5,4 5 9,5 0 9,0 3 6,7 1 2,-4 6 4,2 3 5,5 4-2,0 6 0,6 1-2,-6 4-2,0 5 1,0-1-3,0 6 1,0 2-6,-5 2-7,-5-6-24,1 0-31,-5 0-45,1 0-41,-4-5-45,-2-3-49,-1-2-61,2 1-56,-4-8-185,-2 1-97,1-5 60,-4-5-170,4-2-227</inkml:trace>
  <inkml:trace contextRef="#ctx0" brushRef="#br0" timeOffset="27210.87">8889 3722 1838,'26'0'-19,"-6"0"44,-3 0 7,-3 3 23,-5 2 46,1 0 26,1 5 7,-5 0 14,1 2 3,-4 4-11,-3 1-13,-3 0-9,-1 6-6,-2-3-11,0 2-14,-5 1-5,1-1-11,-3 4-6,-1-2-5,-2 1-5,2-5-8,2 0-4,1 0-2,1-3-7,1 1-3,-2-3-7,4 0 1,1 0-6,2-3 1,2 1 0,2-2-4,2 0-3,5 0 6,3-4-9,3 1 2,1-2 0,9 0-1,0 0-1,8-4 0,2 1 2,7-3-4,4 0-1,5 0-4,2-3 6,-4 1-4,-1 2-6,-6-4-13,-7 4-23,1-2-14,-4 0-31,-7-2-39,-3 0-48,-7-1-53,-2 0-36,-5 0-93,-9-2-137,-4-3-43,-7 0-63,-2-2-94</inkml:trace>
  <inkml:trace contextRef="#ctx0" brushRef="#br0" timeOffset="27429.57">8935 3885 1512,'0'2'-3,"-2"-2"49,-2 0 4,0 2 13,4 4 48,4-1 26,0 4 14,2 7 22,0 1 21,1 5 0,4 6 4,-2 5 6,1 1-4,-3 2-7,3 1-15,-4 1-14,4 7-15,1 0-5,-1-3-14,-1 1-15,5 0-15,-4-6-37,1-2-51,-2-3-54,4 1-52,-5-8-68,1-5-61,-2 2-67,-1-6-122,5-4-195,-5-4 48,1-4-152,-1-4-203</inkml:trace>
  <inkml:trace contextRef="#ctx0" brushRef="#br0" timeOffset="27641">10136 3702 1809,'3'-2'-277</inkml:trace>
  <inkml:trace contextRef="#ctx0" brushRef="#br0" timeOffset="27974.1">10156 3696 1489,'7'-1'16,"-4"1"8,-3 0 16,7 0 10,-3 0 10,-1 1 22,-3 5 19,3 0 4,-3 0-1,0 5 0,0 1-4,0 1 5,-3 4-8,0 1-1,-1 4-7,4-2-9,-4-1-5,1 5-7,3-5-5,-3 1-6,3 1-3,0-4-2,3 0 5,0 1-4,5-4-3,1 6 0,4-8 0,1-1 4,2 2-4,1-3 4,4-1-4,-2-1 1,5 4 10,-1-6 2,1 2 9,3-1 2,-5 1-3,2-1-6,-1 0 2,-3 4-7,0-4-3,-1 4 0,-2-2 0,1 1-6,-9 0-1,2 0-1,-6 3-5,-5-3-1,5 3-5,-10-1-3,3-2-3,-5 2-7,-6 0-6,-4-1-19,1 2-19,-2-4-29,-4 2-27,-2 0-28,1-3-36,-4 0-28,0-4-32,0 2-39,2-4-45,-2-2-56,3-2-132,-3-1-78,1-4 37,2-6-25,1 1-40</inkml:trace>
  <inkml:trace contextRef="#ctx0" brushRef="#br0" timeOffset="28230.43">10223 3680 1372,'14'-10'-123,"2"4"132,-2-1 32,-1 2 3,-4 3 10,5-3 21,-4 2 22,4-1 13,-5 1 13,4 1 9,4-1 9,1 0 8,1 3 4,8-2 2,0 2-3,3-4-1,0 4-7,3-1-11,3-2-8,1-2-12,0 2-11,-5 1-11,6-3-7,-6 3-10,2-3-12,-4 2-33,1 0-37,-8 1-33,0 0-41,-3-1-57,-3 3-93,-7-7-114,-4 2-237,-2-2 49,-8-4-88,-2 1-119</inkml:trace>
  <inkml:trace contextRef="#ctx0" brushRef="#br0" timeOffset="30041.86">12124 3789 834,'7'0'-580,"-4"-4"493</inkml:trace>
  <inkml:trace contextRef="#ctx0" brushRef="#br0" timeOffset="30526.23">12140 3777 626,'4'-2'123,"-4"-6"-33,4 3-6,-4-2-1,-4-1 0,4 0 7,-4-1 3,1-1 4,0 0 1,0-4 10,-4 5 4,1-1-1,-2 0-1,2 0-5,-1 3-10,-2-4-10,-2 5-8,1 0-9,-3 0-6,-1 2-5,2 4-8,-2 0-4,-2 3-6,2 4-3,1 1-3,-1 2-2,1 5-3,3 0-3,3 2-2,0 4-4,4 1-2,3 0 0,0 1 3,3 2 2,1 0-4,2-3 3,5 4 4,2 1 9,0 1 3,0-1 3,8-3 8,-8 2 1,7-1 9,0-1 3,-4 0 10,5-2-6,-2-2 3,-2-3-4,0 1-3,0 0-6,-5-4-1,2-1-5,-1-1-3,-2 0-1,-5 0-5,4-3-2,-7 1-3,5 0-4,-8-3-1,0 3-7,-5-2-1,-1-1-2,0 1-3,-4-2-7,-1-2-5,-5-4-3,2 2-4,-2-4 2,-4-2 0,0-2-3,0-8-1,0 5-13,4-6 9,-2-4 2,6-1 3,-2-1-1,7-4-5,4 1 5,3-7 1,6-4 0,4 0 0,4-5 3,2 0-6,1 3 11,7 1-6,-1-1-1,0 5-2,4 2-8,-4 5-15,1-1-22,3 2-19,-5 2-35,2 4-31,-4 3-42,0 2-31,3 1-50,-6-1-159,-1 9-152,-2-4 65,-4 3-10,0 0-16</inkml:trace>
  <inkml:trace contextRef="#ctx0" brushRef="#br0" timeOffset="30764.62">13602 3620 1323,'13'0'-234</inkml:trace>
  <inkml:trace contextRef="#ctx0" brushRef="#br0" timeOffset="31422.86">13638 3621 1062,'10'4'34,"-5"-4"-8,6 2 12,-1-2 12,-6 3 14,6-3 7,-4 0 10,-2 0 8,2 0 7,-2 0 11,-4 0 2,6 0 6,-2 0-5,-1-3-1,0 1-1,-3-2-2,4 0 4,0-1-4,-4 0 0,0-2 1,-4-1 3,4 1-3,-7-3-8,0-1-4,-3 2-13,-2 0-11,-2 0-4,-2 2-8,-8-1-3,1 3-5,-1 0 2,1 5-11,0 0-9,-4 2-1,0 4 1,1 1-5,-1 3-5,-3 5 2,3 0-6,-3 3-11,7-1 7,0 1 3,2 0-6,5-1-7,2 0 8,1 3-10,3-2 4,3-1 2,4-2-3,3-2-4,3 2 3,1-5 3,6-1-7,0-1 1,3 0-3,4-6 5,-1 1 0,4-1 0,1-4-7,-2-1 9,-2 1 2,4-3-7,-2-3 2,1 1 6,-4-1-1,2-2 7,-6 0-4,2 0 5,-4 0 2,4-2 6,-8 1 2,4 2 1,-4-1 4,2-1 3,-2 2 3,1 1 5,-4 1 0,-1-1 1,3 3 3,1 0-4,-2-2-1,-1 2-2,1 2-2,-1-3 2,0 2-8,-3 1 0,2 1-7,-2-1-2,0 1-4,0 2-2,0 0 0,0 10-1,0 0 3,0 2-1,-2 4 4,2 1 6,0 6 8,0 2 2,0 5 5,0 0-1,0 7 5,2-2-2,-2 2 6,5 1-9,-5-1-2,4-1-4,-2-1-2,2-3-3,-1 1-2,4-1-1,-4-4-3,-1-3-1,-2-3-4,5 0 0,-1-1-4,-2-7 1,2 2-5,-1-1 0,0 0-2,1-3 8,-1-2-11,-3 3-4,0-6-12,2 0-14,-2 1-19,0-5-30,5-2-33,-5 3-33,0-4-30,0 0-39,6-13-51,-6 8-53,0-5-98,0-2-257,0-6 72,0 1 58,0-1-164,4-4-194</inkml:trace>
  <inkml:trace contextRef="#ctx0" brushRef="#br0" timeOffset="32159.45">14682 3710 1816,'0'0'-224</inkml:trace>
  <inkml:trace contextRef="#ctx0" brushRef="#br0" timeOffset="32700.01">14682 3710 1546,'0'0'6,"0"0"8,5 7 16,-5-7 16,4 3 6,1-3 15,-5 0 7,9-6 7,1 5 9,1-2 4,-2-2 7,7 2 2,1-3 4,7 5-1,-5-2-2,8 0-3,-3 3-6,-1 0-8,1 0-3,-5 3-4,5 0-4,-4-2-13,3 8 5,-3-1-8,1-1 6,-2 3-10,-5 2-2,2 1-8,-5-4-9,-2 7 8,-2-1-3,-4-3-13,-3 6 4,0-3-6,-3 0 0,0 0-1,-7 0-8,3 2-4,-7-4-7,2 2-17,-2 0 1,-2-3-2,2-2-8,1 3-1,-1-3 2,4-4 4,1 2 1,2-2-3,0 1 5,0-2-5,1 1 1,2-4 4,4 0 2,0-2-7,0 3 12,0-3-3,7 0 0,-1 0-1,1 0 6,4 2 6,-2 0 0,5 1 7,-1 2 4,0 3 4,1-1 5,2 1 4,-2-1 8,-1 7-3,1-2 1,-1-1-5,-3 0 2,0 4 0,-4-3 1,1 3-1,-4-2-3,0-1 2,-6 3-3,0-2 2,-4 2-8,-6 0 1,0-3-5,-7 3-3,0-2-3,-4-1-5,1-1-5,-4-2 3,4-1-4,0-3-7,-4-1 1,3-1 2,5 0-4,-5-6-1,7-2-2,1 0-9,2-5 6,4 1-1,4-2-4,0-1 3,6 2-4,0-3-2,6 1-4,4-2-5,7 0-14,2 2-24,1 2-30,4-3-33,-1 3-40,4 3-54,-1-1-72,1 1-163,0 1-64,0-3-136,3 4-157</inkml:trace>
  <inkml:trace contextRef="#ctx0" brushRef="#br0" timeOffset="32896.48">16156 3642 1587</inkml:trace>
  <inkml:trace contextRef="#ctx0" brushRef="#br0" timeOffset="33196.68">16163 3621 1594,'0'-7'42,"3"2"4,-3 1 8,3 1 6,-3 1 20,0 2 15,0 0 7,0 12 5,-3-3 6,0 8 1,3 2 2,-4 4 0,1 5 4,0 3 1,-1 5-4,-3-1 1,4 1-2,0 5-10,3-1-15,-3 0-3,3 1-19,0-4 0,3-3-9,3 1-1,1 1-5,0-6-2,3-1-3,-4-5-3,5-2-4,-1-5 0,3-2-4,0 0-9,0-4 0,1-4 0,2-2 3,-2-2-11,-1-3 1,-3-6-1,1 4-1,-2-5-4,-2-4-1,-4 1 3,1-2 3,-4-1-9,-4 1-1,-3 2-3,1 0 2,-4 0-5,-4 2-17,-2 0-19,-1 4-16,1 1-25,-4 1-26,-4-1-38,4 3-42,0 0-57,0-2-86,4 4-207,-1-4-34,0-1 60,4 3-74,-3-3-77</inkml:trace>
  <inkml:trace contextRef="#ctx0" brushRef="#br0" timeOffset="33534.78">17026 3800 1514,'3'-3'-298</inkml:trace>
  <inkml:trace contextRef="#ctx0" brushRef="#br0" timeOffset="33876.87">17040 3800 1174,'3'0'22,"0"2"-5,4-2 10,-4 0 8,0 3 8,1-3 7,0 0 2,-4 2 8,0-2 7,6 0 6,-6 0 3,3 3 5,-3-3 7,0 0 9,0 0 7,0 0 7,4 0 3,-4 0 5,0 0 11,0 2 1,0-2 0,0 0 5,0 0-10,0 0 16,0 0-1,0 0-1,0 0-2,3 2-2,-3-2-5,0 3-9,0-3-10,0 0-11,-3 5-7,3 0 5,0 8 3,0-1 3,0 8 3,0 0 4,-4 8 0,8-1 4,-4 8 4,3 3-4,0-1-12,0 1-5,1-1-11,0 1-10,2-1-6,-3 1-9,7-6-8,-7 1-3,1-1-24,0-4-3,2-3-9,-3-3-12,1 1-20,-4-3-20,3-5-25,-3-1-24,3-1-23,0 0-31,2-3-35,-2-2-42,0-6-35,3 1-37,-2 0-35,5-3-36,-4-6-137,1 0-121,4-3 44,-1-2-194,2-1-255</inkml:trace>
  <inkml:trace contextRef="#ctx0" brushRef="#br0" timeOffset="33949.68">17593 4145 1860</inkml:trace>
  <inkml:trace contextRef="#ctx0" brushRef="#br0" timeOffset="34280.8">17633 4120 1812,'14'-10'20,"-2"0"18,-5 5 23,1-2 19,-2 2 14,-3 1 12,1 2 1,-2 0 4,2-2-9,-4 4 2,0 0 4,-6 12-3,-1-4 4,1 1 4,-9 3-11,3 6 1,-2-2-1,4 5-2,-3 1 2,-4 1-9,3 3-8,4-4-6,0 2 4,5 0-9,-3-2-2,5 0-8,0 1-5,3-3 2,3-1-4,3-1-1,2 0 3,1-2 2,1-7-2,3 1-5,4-3-4,0-2-4,4-5-8,-2 0-1,5 0-5,2-5-6,-2-2 3,-1 0-4,0-5-2,-3-4-4,1-2 1,-5-2-3,-2-4-8,-5-2 3,-5 3-2,-4-3-10,0 0-8,-7 1-15,-2 1-2,-5 1-15,-7 0-19,2 3-13,-1 6-15,-4 1-13,1 0-19,0 3-20,-1 0-29,4 3-41,4 2-47,-2 0-43,6 1-122,1 1-149,4 0 35,4-3-97,3 4-130</inkml:trace>
  <inkml:trace contextRef="#ctx0" brushRef="#br0" timeOffset="34533.89">19228 3597 1587</inkml:trace>
  <inkml:trace contextRef="#ctx0" brushRef="#br0" timeOffset="34734.91">19237 3592 1528,'3'0'45,"1"-3"5,0 3 9,-4 0 17,0 0 1,0 0 17,-8 8 13,2 0 8,3 1 6,-4 10 5,4 3 0,0 3 5,-1 5 1,4 2 3,-7 6 2,4 2-6,3 3 3,0-1-14,3 0-11,4 6-7,0-1-10,3-1-9,-1-2-9,5-1-7,-4-6-7,0-4-9,4-1-21,-5-1-26,2-7-29,-1-1-21,-2-3-17,3 0-27,-4-5-29,3-5-50,-3 0-33,-1 0-34,1-8-57,0 1-122,-2-2-103,3-2-142,-8-4-156</inkml:trace>
  <inkml:trace contextRef="#ctx0" brushRef="#br0" timeOffset="34995.22">19416 3967 1633,'5'-20'-121,"0"6"130,3 1 28,-4 0 23,2 3 25,1-2 21,-4 5 16,4-4 14,-4 4 10,4-1 6,-4 2 4,-1 5 18,6 1 20,-1 5 14,-1 0 7,1 7-1,0 1 1,-4 7 8,8 5-19,-9 0-1,8 5-9,-3 3-15,-5-1-19,7 6-11,-3-7-18,4 1-13,-5 2-16,6-2-27,-1 1-35,-3-3-43,-1-5-51,1-3-56,3-2-53,0 0-57,-7-3-69,8 1-79,-8-5-144,0-1-138,1-4 52,-4-4-270,-4-1-352</inkml:trace>
  <inkml:trace contextRef="#ctx0" brushRef="#br0" timeOffset="35567.69">20445 3912 2204,'5'-5'-248</inkml:trace>
  <inkml:trace contextRef="#ctx0" brushRef="#br0" timeOffset="35916.78">20465 3902 1767,'3'-2'3,"-1"-1"14,3 3 18,-2-5 22,-1 5 15,-2-3 15,0 3 8,4-2 9,0 0 3,-2 2-4,-2-3 2,0 3-7,8-2-5,-1 2-3,-4-2-5,3-1 0,5-2 3,2 1-7,-1-2-3,3 1 6,0-4-1,6 5 2,3-4-4,-8 1 1,4 2-4,-3 0-5,-4 0-2,4 0-2,-4 0-4,1 0-5,-4 3 4,3-4-10,1 5 0,-11-2-3,3 1 0,4-1-4,-7 0-7,5 6-4,-2 0 3,1 2 0,-4 4 3,-3 6 5,3 3 1,-3 4 1,0 6 0,0-1 3,0 11-3,-3-1-2,0 3-2,3 0-5,0 3-5,0-2-17,0 2-4,0 1-1,0-2 0,3 0-8,-3-2-12,3 0-16,0-3-25,2-1-12,-2-1-34,3-5-27,-3-5-28,1-3-38,-1 0-32,3-1-36,5-6-48,-5-5-82,4-3-142,4-5-37,-1-2-178,1-4-232</inkml:trace>
  <inkml:trace contextRef="#ctx0" brushRef="#br0" timeOffset="36195.11">21469 3917 1891,'13'-10'-25,"0"3"32,-4-1 17,1 3 24,1 0 22,-1 1 8,-3 1 10,-1 0 17,5 6 22,-5 0 13,1 6 9,-1 4 13,1 7 6,3 1 2,-3 2-1,-1 8-6,1 2-23,0-2-14,0 2-17,-1 2-10,0-2-5,5-1-9,-4 1-20,2-1-29,-1-5-28,-2 5-35,4-6-29,4-1-31,-11-4-36,3-4-46,1 0-30,-1-2-41,5-2-65,-5-3-148,4-3-102,0-4 72,0-3-61,3 0-47</inkml:trace>
  <inkml:trace contextRef="#ctx0" brushRef="#br0" timeOffset="36816.03">22122 4095 1462,'6'-7'46,"2"2"22,-2-1 5,1 4 15,-4-3 15,0 0 10,0 2 5,5 0 6,-8 1 1,3 2 1,-3 0 8,0 0 0,0 0 5,0 5-6,0-2-5,-3-1-14,3-2-5,-8 3-12,8-2-5,-3 3-6,0-2-6,-4 0-15,4-2-3,-3 0-11,-5 0 0,1-2-7,1-4 0,-2 2-7,-2-1-6,7-2-3,-5-1 4,5-2-6,-4 1 2,7-2-9,-5 2-2,8-3-3,0 3-3,0 2 0,8-3-2,-5 2-4,3 1 5,4-1 1,1 3 6,2 4 2,4-2 3,-8 6 7,12-2 2,-12 7 4,12 2 11,-5 2 5,-2 3-1,-1 2 1,1 4-6,-8-1-4,4 2 0,-10 2 3,3-3-9,-3 4-3,0-2-2,-3-1-5,-10 3-5,2-3 2,-5 2-3,-1-2 2,1-1-10,-5-1-7,-2-1-23,7-4-6,-11 0 4,7-3-2,-1 2 2,-1-10-2,1 4 1,4-6 1,-2-4 4,5 2-1,1-6 1,3 0 0,0-6 0,3 3 3,4-6 1,3 2 2,0 1 2,3-2 0,4 0-1,0 4 9,3 0 3,3 0 1,-3 2 7,10 4 2,-6 4 14,5-3 3,1 8 4,7 0 1,-3 3 0,-2 1 1,2 3-4,-1 2-5,4 1 0,-3 5-3,-3 0-2,1 0-4,-2-5-12,-2 5-19,4-6-23,-9 2-24,-3 0-32,10-2-16,-10-2-29,0-2-24,0-3-35,-4 1-38,4 2-49,-3-4-118,0-1-213,3-2 70,-4-6-199,8 0-234</inkml:trace>
  <inkml:trace contextRef="#ctx0" brushRef="#br0" timeOffset="37097.78">23440 3788 1982,'16'-3'3,"0"3"23,-2 0 14,0 0 22,-2 4 40,-8 2 16,10 4 11,-8 5 19,0 2 10,1 6 5,-4 4-4,5 3-1,-5 6-6,0 1-12,3 1-28,-6-1-10,7 1-9,0 1-9,0-3-10,-4 1-21,4-2-29,-1-5-25,1 0-26,0-5-28,3-1-31,-10-6-35,3 0-36,7-1-32,-10-4-40,4-1-75,-1-4-175,0-1-53,4-5-115,-4 2-144</inkml:trace>
  <inkml:trace contextRef="#ctx0" brushRef="#br0" timeOffset="37191.56">23786 4000 1603</inkml:trace>
  <inkml:trace contextRef="#ctx0" brushRef="#br0" timeOffset="37572.51">23810 3980 1635,'6'-10'43,"4"2"22,4 1 25,-8-1 20,4 2 12,4-2 13,2 2 13,1-1 8,-1 2-3,8-3 5,-7 3-3,-1 3-6,1-3-12,-1 2 2,8 3-9,-10 0-7,2 0-14,1 3-2,-1 2-8,-2 0 1,-1 2-5,1 1-4,-8 2-8,1 2-7,-4 1-7,-3-1-7,0 3-3,-3-2-7,-4 2-6,1 3-8,-8-4-4,1 3-13,-4-1-14,4-3-6,-4 2-3,4-4-6,-1 0-7,1-2 1,7-1-4,-8 2 5,7-4-8,1 2 2,3-2 1,-8 0 4,11-4-4,0 3 6,0-3-3,11 3 5,-8-2 0,0-1 7,7 1 11,-4 2 5,5-1 16,2 2 13,1 0 10,-8 2 12,10 5 9,-2-2 14,-1 3 6,-2 1 2,2-1 6,-10 3-9,3 0-26,-6 0-4,0 1-2,-6 0-10,3 2-6,-10-3-4,-11 3-23,4-2-26,-7-1-35,-3 0-43,-3-4-45,-4 2-45,-6-2-51,-10-1-77,-7-2-123,0-3-286,-10-2 86,-8-2 73,-12-1-251,-12-7-292</inkml:trace>
  <inkml:trace contextRef="#ctx0" brushRef="#br0" timeOffset="106497.12">10806 6084 581,'7'-5'126,"-3"1"-45,2-1-23,1 2-22,3-2-88,-3 0 22,-1 1 77,3 1-9,-5-5-2,3 2-11,0-1 11,0 0 9,-4 2 4,0-3 3,-3 1 7,3 0 0,-3-1 7,0 0 0,0 4 2,0-1-5,-3 1-2,3-2-2,-3 4-5,0-2-2,-1 2 2,-2 2-4,2-3-3,-3 6 0,1-3-2,-1 6-3,1-4 0,-1 4-1,-3-2 1,3 1-3,1-1-4,-1 4-3,-1 0-1,6-1-6,-6-2 1,6 5-2,-5-5-1,7 2 1,-3 0 3,3 2 6,0-4 3,3-1-1,1 2 2,-1-4-5,-1 3-4,8-2 5,-6-1 1,7-2-4,-5 3-2,3-3 0,-1-3-5,2 3-3,-3-2 2,2-3-4,-2 2 0,0-5-2,0 4-8,-4-4 5,0-1-1,-3-2 0,0 4 0,0-4-5,0 2 1,-3 1-1,0 0 2,-1 4 5,1-4-2,0 2 0,-4 5-2,-1 1-2,-1-2 3,3 4 0,-1-1 0,-1 4 0,2 2-2,0-2 4,-1 4 0,4 1-3,-1 0 3,0 0 4,4 0-4,-2-1 6,2 3 0,2-3-3,2 1 15,3 0-2,0-3 4,-1 4-2,0-4 5,5-1-7,3-3-6,-5 2 3,5-4-4,-1 2 2,4-6-10,-4 2 2,1-4-1,-1 2-4,1-6 5,-5 2-5,4-3 2,-5 0-9,-2-2 1,1 0-4,-4-1-4,0-2-11,-3 2 1,0 1-7,-3-1-13,-4 4-12,-2 2-15,-2-1-13,-2-1-16,3 5-25,-7 1-25,4-2-31,3 5-33,-3-3-90,-4 1-153,7 2-203,0-5-145</inkml:trace>
  <inkml:trace contextRef="#ctx0" brushRef="#br0" timeOffset="107805.73">11433 5492 1674,'10'-5'-87,"1"2"56,-2-2 27,-2 3 12,4-3 17,-8 3 23,3-1 15,1 3 20,-4 0 27,2 5 10,4 0 11,-6 5 7,4 2 8,-1 6 3,-1 2 7,4 2 3,-6 4 4,0 1-12,4 1-5,-4-1-6,0 6-8,5-4-6,-5 4-4,-1-8 0,9 8-5,-3-3-3,1-8-7,1 4-9,-4-4-8,2 0-10,-2-4-3,4 0-8,-4-1-6,-3-5-1,5 1-4,-3 0-1,-1-5-1,2-1-5,5-5-3,-4-2-2,-1-5-6,0 1-1,1-8-3,-4-2-3,5-6-5,-8-5-1,0-5-5,0-7-4,-3-4 1,-2-5-4,-5-3-2,4 9 0,2 3 11,-1 1-1,-6 7 7,5-1 4,-2 5-2,6 2-2,-5 5-4,0 2 0,3 5 0,2 5 5,2 5 3,0 1 8,0 0 8,0 21 18,2-8 13,2 5 5,-1 5-10,5-1 0,-5 3 4,-1 3-7,2-3-1,0 2-4,-2 9-5,-2-2-1,0-6-25,0 0-9,0-1-2,0-3-1,0 2-3,0-1-2,0-3-1,0-2 0,0-2-1,0-3-3,0 0-5,0-3 6,0 2-4,0-5 2,0-2-3,-2-2 1,-2-2-5,4-3-1,-9-12-4,1 0 2,1-7 0,1-6 1,0-11-6,-5 0 5,5-12-4,-5-4-1,9-1-3,-7 1 1,4 2 0,2 7 2,3 7 2,-3 2-1,3 5-7,-4 3 4,0 3-1,4 9 0,4 2 2,-4 4 3,4 5 2,-1 3 8,0 8 3,0 2 6,-1 2 11,7 8-5,-3 4 1,-2-3 4,-1 7 1,0 4-2,0 0 3,2 5-4,-2-3 2,-3 4-6,3-6-2,-3-3 1,0 7-2,0-6-7,0-3 2,0-4-1,0 2-2,0-5-3,0-2 1,0-1-1,0-3-2,2 1 8,-2-4-1,0-1 4,0-2-2,0-8 0,0 0-6,-2-11 1,2-4-1,-3-5-2,0-8-3,-2-6 0,2-8-5,-3-9-2,2 3 2,-2-3-3,-3 2 2,4 3 1,2 8-1,-4 1-3,3 4 3,2 8-4,-1-1 1,-3 4 3,6 5-5,-2 2-1,-1 8 2,0 4 1,3 3-4,-3 15 4,3-3 3,0 8 2,0 2 4,0 9 7,0-1 2,0 8 5,3-1 4,-3 1 1,3 1 0,-6-2-1,6 4-3,-3-1 3,0-3 4,0 1-3,3-3-6,-3-2 4,2 1-2,-2-10 0,6 2-3,-6-1-1,3-4 1,-3-1-3,2-3-1,-2-3 2,4-3-4,-4-4-1,4-5-2,-1-4 1,-3-5-4,3-4-1,-3-3 5,3-11-7,-3-5-1,0-7-2,0-9-4,0-3-5,2-5 3,4 2-2,-3 2 1,-1 10 0,2 2 0,-4 9 0,0 1 0,4 3 1,-4 5-3,0 8 1,3 5 3,3 4 2,-1 6-2,-2 4 4,2 3 1,-1 4 2,0 6-3,2 4 0,-3-2 0,1 5-2,3-1-16,-7 0-33,2 3-49,2 5-58,-8-6-70,-1 2-81,-3-3-101,-5 4-168,-7-4-340,-10 0 107,-10-4 104,-10-8-592,1-11-756</inkml:trace>
  <inkml:trace contextRef="#ctx0" brushRef="#br0" timeOffset="126618.01">10903 6195 550,'4'0'86,"-4"0"-38,3-3-20,-3 3-5,0 0-6,0 0 1,0 0 0,3-1 0,-3 1-5,4 0 1,-4 0 1,0 0 9,0 0-10,0 0 6,0-5 4,0 5-2,6 5-23,-3-4-15,1 2 52,-4 0-9,3 2 3,1-4 2,-1 2-5,-3 0-8,3-1-1,1 1-1,-4-1-3,3-2-1,-3 3 1,0-3-6,6 0 3,-6 0-6,0 2 1,0-2-6,0 3-6,0-3-14,0 0-13,0 0-17,8 2-10,-8-2-38,0 2-67,0-2-101,0 0 216</inkml:trace>
  <inkml:trace contextRef="#ctx0" brushRef="#br0" timeOffset="129964.63">6641 9035 744,'5'4'-49,"1"5"6,-3-4 62,3-1 4,-6 1 3,4 2-5,-1-1 6,0-1 13,-3 0 2,3-3 3,-1 3-1,4 0-1,-6-3 3,0 1 1,3 0-2,-1-1 4,2-2 9,3 0 5,-4 0 2,8-2 3,-2-1 1,-2 0 2,3-2 4,-1-2-4,1 0 5,-3-1-4,4 1 1,-9-2 1,6-3 1,-6 3 1,2-2-3,-4 2 1,0-1 4,-4-1-8,2 4-1,-8 1-3,-1 0 2,4 0 1,-5 1-2,-2 5-3,0 0-2,-2 5-4,0 1 0,-4 1-3,1 4-5,1 1-4,1 0-1,1 3-3,-1-3-5,1 4-2,5-1-1,1-3 2,4 0 0,3 0-11,-1 0 6,4-3-5,0 2 6,4-4 8,2 0-1,7-2 1,1-5 1,-1 3-1,1-3 4,2-3-1,4-2-8,-4 0 1,1-3-2,-2 1 0,4-2 2,-2-2-2,-8-1-2,1 1-4,1 2 2,-6-4-4,-1 3-2,-4-2 1,-4 1-6,2 4-5,-5-3-8,0 5-9,-3-2-16,1 2-20,-2 2-17,-3 1-21,-2-1-29,3 3-36,-1 0-35,1 3-42,-2 2-50,4-5-136,-2 7-171,-5-2 69,-2 2-60,4 1-68</inkml:trace>
  <inkml:trace contextRef="#ctx0" brushRef="#br0" timeOffset="130514.99">5787 9507 1509,'4'-7'25,"-2"1"38,6 1 14,-6 1 7,3 1 20,-5 1 13,0-1-2,0 3 4,-7 5 3,3 2-5,-6 2-7,4 3 5,-4 3-6,0 2 2,0 3-9,-4 0-9,0 8-8,2-3-2,-5 0-6,4 2-6,-1-2-6,0 3-10,-2-3-2,3-1 0,3-3-3,-3 1-13,3 1 1,-1-3-11,2-1-1,-1-1-3,-4 2-2,4-2 2,1 0-1,-2-4-2,1 1-7,1 0 0,1-4-4,2-2 1,3 2-4,-4-2-3,7 1-1,3-5 5,1 0-4,2 0 4,5-2-6,5-1 0,1 1 8,2-6 6,5 3-1,9-2 1,4-4 3,2 1 0,5 1 1,2-4 6,4 1 2,-2-3 2,2 2-5,-3 1-2,-1-1 1,-2 1-4,-1-1-1,-6 3-3,-4 0-7,-3 0-4,-3 0-13,-4 3-20,-3-3-15,-7 2-45,-2-1-32,-5 1-33,-6 1-24,0-4-28,-3 0-28,-4 5-23,-7-5-61,5 1-100,-12-2-92,-1-3-86,-5 0-95</inkml:trace>
  <inkml:trace contextRef="#ctx0" brushRef="#br0" timeOffset="130730.42">5823 9723 1518,'-2'-4'-46,"-2"-1"69,0 5 24,4-4 4,0 1 22,0 3 42,4-2 24,-4 2 27,0 0 26,10 7 6,-2 4 13,-5 4 15,0 4-1,-1 6 5,6 11-5,-6 3-8,6 9-12,-4 4-17,2 1-15,0 4-20,-2-2-13,2 4-12,1-5-15,0 1-14,-1-5-29,0-3-39,-2-7-50,0-5-61,-1 0-63,1-5-78,-1-6-92,0 0-142,4-7-243,-7-7 97,2-2-277,-2-8-360</inkml:trace>
  <inkml:trace contextRef="#ctx0" brushRef="#br0" timeOffset="153588.91">8985 7685 586,'0'-3'140,"-3"1"-46,3-1-22,0 3-1,0 0-12,0-5-2,0 5-101,0 0-124</inkml:trace>
  <inkml:trace contextRef="#ctx0" brushRef="#br0" timeOffset="154214.24">8985 7670 908,'0'0'60,"-3"-3"2,3 3-5,0 0-3,0 0 13,0 0 10,0 0-4,0 0 3,0 0 3,0 0-3,0 0 2,0-5 5,0 5-2,0-2-7,0 2-10,-3-3 2,3 3-3,0 0-1,0 0 2,0-5 2,0 3-9,0 2-1,-4-3-5,4 1-1,0 2 3,0 0-1,0 0-2,-3-2 4,3-1-3,0 3 2,0 0 0,0 0-1,0 0 0,0 0-4,0 0 0,0 0-6,0 0-1,-6 5-6,6-5 1,-7 5-3,7-1 3,-7 4-4,4 0-5,-1 2 5,1 0-3,0-2 0,-1 1-3,2 2-4,-2-2-1,0 1-1,4-2 1,-3 2-3,3-4 4,0 2-4,0 1-1,0-6 1,0 1-1,3 1 7,5-2 6,-6-3 4,5 0-1,3-3-1,1-2-2,-2 2 11,1-4-7,1-1 2,-5 1 1,4-4-1,-4 2 6,2-6-3,-2 2 0,-3 1 5,-3-2 8,4 2-2,-4 3 5,-4-2-2,4 2 9,-3-1 0,0 3-5,0 2-6,-8-3-5,4 4-5,-2 4-6,-5 0-3,4 6-4,-3 2 1,-1-2-4,2 0-4,-2 2 5,0 1-8,5-1 0,-2 2-6,1 0 2,4 0-1,-1 1 0,4-4 0,-1 1-1,4-1 1,0-3-1,4 2-1,-1-1-1,8-5-1,-2 0 1,5-3 1,-1 1-1,0-4-1,4-1-2,-1 0-2,4-2 4,-2-2-4,-2 1-1,1-3-2,-1 1 1,-2-1-1,-4 1-4,-1 0 1,-1 0-2,-5 0-15,0 3-21,-6-2-42,3 2-37,-6 1-37,-5-1-46,1 1-48,1-1-58,-5 2-59,-3 2-167,-3-4-60,-4-2 52,-9-1-125,3 2-160</inkml:trace>
  <inkml:trace contextRef="#ctx0" brushRef="#br0" timeOffset="154809.2">7638 7090 1675,'-6'-5'-41,"3"2"47,-4-2 7,3 0 0,-4 3 25,6-3 20,-1-1 18,-3 1 12,2 3 2,1-5-4,3 2 1,-4-3 2,8 1-2,-1-1 0,4 1 0,-1-1 3,4 1 0,1-1 2,2 3-8,4 0-4,-1 0 11,7-2 3,-2 4-8,0-2-14,4 2-3,-5 2-6,1 1-1,-2 0 10,1 1-4,-4 2-4,2 2-4,-6 3-4,-2 1-3,4 7-4,-11-3-3,0 2-5,-3 2-7,-3 0-2,-6 5 1,-1 3-6,-8 0-3,-2 0-5,-2 0 2,1-2-1,-6 2-2,4-2-7,1-1 3,1-2-1,1-2-2,4-3 0,2-3-4,-2 1 6,5-3 3,1 0 3,4-1 0,3-3 7,3 1 12,3-4 2,10 0 6,1-3 10,2 0 1,14-6 5,3-1 1,8-1-3,10-2-2,7-3-7,5-1-3,11-1-5,-1 0 8,-2 0-4,-8 2-9,-3-2-1,-7 2-19,-6 4-43,-10 0-59,7 2-64,-14 0-93,3 0-118,-11-1-216,-8 1-96,-7-1 69,-4-2-254,-6 1-341</inkml:trace>
  <inkml:trace contextRef="#ctx0" brushRef="#br0" timeOffset="156408.63">10800 6132 504,'10'-4'166,"0"-1"-99,0-1-187,-4 5 43,5-5 154,-1 0 1,-1 4-21,-2-3-1,3 3 1,-3-1 6,-4 1 5,4-1 8,3 0 10,-7 1 6,4-1 3,-4 1 4,-3 0-2,3-1-9,-3 3-6,0 0-6,-6-2-7,6 2-7,-17 5-2,7-1 2,-3 4-3,-5 4 6,-4 0 4,-5 6-5,1 3-4,-8 6-4,1 0-5,-5 3 5,2 2-3,0-1 5,-2 1-9,-5 9-1,1-3-4,-1 1-5,2 0-4,-2 0-1,2 1-4,-2-1-1,4 5 7,-5-2 4,1-3-2,-1 2-7,4-1 0,0-8-5,4 4-5,-1-5 4,0 2-5,-3 0-2,1 0-1,0-6-1,4 3-1,-2-5-3,4 2 0,0-2-1,-5 0 1,8-2-6,0-3 5,0-1-4,4 0 4,0-2-9,5-3 6,-2 2-3,7-4-2,-5 1 5,5 2-3,-1-3 2,0-2-1,1 3-1,2-4 8,-2 4-1,2-2 5,1-2-3,0 1 2,-4 0-4,4 0 11,-1-3 1,4 4-5,-4-1-3,5-2 13,-4 1-2,2-1 1,-2 1-8,-1-1 7,5 2-10,-4-3 6,2 4 1,1-6 10,-2 3-8,1-1 12,-2-2 4,2 2 3,2-2 2,-1 3 3,-1-3 1,1 2 1,4-2 1,-4 0 4,3-1-1,-3 2-5,4-3-2,-1 2-5,0-2-4,0 1-2,4-1-3,-4-1-4,5 1-4,-2 0-4,0-1-2,1 0-4,0 1 0,-1-3-9,1 2-39,3-2-55,0 0-64,0 0-78,0 0-101,0 0-212,3-12-82,-6 4 57,-4-1-170,-2 1-227</inkml:trace>
  <inkml:trace contextRef="#ctx0" brushRef="#br0" timeOffset="157067.37">6715 9132 1846,'0'0'-119,"-9"-1"16,9 1 15,0 0 15,0 0-15,0 0-94,0 6-224,0-6 83</inkml:trace>
  <inkml:trace contextRef="#ctx0" brushRef="#br0" timeOffset="157918.77">6701 9143 1080,'0'0'-31,"-3"1"3,3 2 6,0-3 12,-7 0 11,3 3 1,2-3 8,2 0 4,-3 2 0,-3-2 11,6 3 2,0-3 4,0 0 4,0 0-2,0 0 9,0 0-4,-5 0 11,5 0-5,0 0 2,0 0 3,0 0-2,-3 2-5,3-2-2,0 0 0,0 0-6,0 0-1,0 0-1,0 0 6,0-7 2,3 4 5,0 0 5,5-1-2,1-1 1,1 1 7,1-4 3,2-1 0,7 2 2,-1-3 0,2-2 0,-1 2 1,3-5 1,6 3-1,5-4-2,-4-1 0,7-1-1,-3 2 2,9-8-2,-3 2 3,6-1-3,-3 3-2,1-3 1,-1 1-5,1 0 1,-1-1-7,-2 3 0,-5 3-2,4-4 0,-4 4-1,1 0-8,-3 0 4,3 2-5,-1-3-2,-3 0-4,1 1-4,2 2 0,-4-3 1,7 0-2,-3-1 7,7 1-3,-5 0-4,-2 1-6,4-3 7,-4 3-10,-3 0 7,5-1-3,-5 0 5,1-1-6,-4 1 3,3 0 0,-3 1-1,3-3-8,0 3 8,-3 0-5,4 1 3,-4-2 2,0 3 1,-4-3-7,1 4 7,-3-1-8,3 2-4,-5 1 0,2 0 2,-4-1-5,4 0 1,-3-2 3,1 3-4,-3-1-3,5 4 1,-4-4-3,0 3 3,-4-3 2,2 3-1,1-2 5,-2-1-3,3 4 1,-4-4 0,4 0 2,-3 3 0,3-2 0,1-1-3,-5 1 0,7-2 4,-6 2-1,6 0-4,-3 0 1,1-1 5,-5 1 2,4-2 1,1 5 9,-5-3-3,1 1 4,-1 0-1,1 0 2,-1 2 1,-2 1 2,-4-2 0,4 2 1,-5-2-1,1 2 1,4 1 2,-8 3 2,4-4 0,0 4-6,-3-2-2,0 1-3,-1 2 1,-3-3 5,4 2-3,-3 2-2,2-1 0,-2 0-1,-1 1 0,0 0-2,0-1-2,1 1-3,-1 2 1,-3 0-1,4-3-5,-1 1-2,0 2 2,-3 0-2,4-3 1,-4 3 0,0-3-3,0 3-2,0 0 2,0 0 0,0 0-2,0 0-3,0 0 1,6 0-2,-6 0 2,0-2-1,0 2 1,0 0-2,0 0-1,-6-2 0,6 2-4,-4-3-15,-2 3-32,-1-2-45,3 0-55,-5-1-76,-1 0-93,-4-2-132,1 1-217,-10-4 53,-1-2-262,-6-5-361</inkml:trace>
  <inkml:trace contextRef="#ctx0" brushRef="#br0" timeOffset="159434.78">8993 7787 703,'-4'3'-22,"0"0"-109,-2-1 227,6-2 6,-4 2-22,1 1-18,3-1-2,0-2-3,0 0-1,0 0 1,0 0 4,3-9 4,1 3 3,2 0-3,2-6-3,-2 3 8,4-2-3,-4 2 3,5-4-5,-1-2 0,4 1 2,-8 1-4,0 0 4,4 1 0,-7 4 4,5-1 7,-2 1 0,1-2-1,-4 5-6,0-4 0,0 5-10,-3-1-10,5 2-7,-5 1 3,0 2-3,0 0-7,0 0-3,-8 13 1,8-6-5,-6 1 3,2 4-3,1-2 0,-3 3 1,6 1 1,-8-2-2,8 2-3,-3 1 3,3-3-1,3 1 8,-3-1-5,5-3 13,1 5 0,4-4-1,-1 0 3,2-3 1,5-2-6,1 0-1,-1-2 4,5-3-4,2 0-2,-2-3-3,1-2 6,-1-2-3,-1 0-6,-4-4-2,1 2 6,-7-7-1,-7 4-7,0-4 2,-6 2-13,0-3 4,-4-1-1,-3 0-6,-3 3 8,3 3 1,-7-3-4,4 2-1,-4 5 1,1 1-4,-1 2 1,1 3-7,-5 4 2,4 1-3,-2 4 0,2 3 1,1 0-4,2 8 9,1 1 3,-1 4 3,7 3 7,1-4 5,0 2 1,1 2 8,5 1-5,5-2-2,-2-2 3,3-1 8,4-2-2,1-1 0,-2 1-2,7-6-2,-2-5 2,2-1-3,1-3 1,4-2-4,-5-6-4,4-2-2,1-3-2,-5-1-2,-2-4-2,-5-4-5,4-3-3,-10-3 1,1-5-4,-4 1-1,-4-3-2,-5 0-3,-1 0 2,-1 3-3,2 1-2,-4 6 7,-1 3-1,-2 0-3,-1 4-1,1 3 1,-2 5-3,-2 8 1,4 1-1,-1 4 1,-2 2 1,5 5-3,1 0 1,-1 5 0,4-1 5,4 5 2,-2-5 3,8 7-1,0-3 6,4-4 0,0 1 7,2-1-1,1 1 7,7-6 1,-5-2-5,7-2 1,1-3 3,1-4-3,-2 0 7,1-3-5,2-3-4,-2 0 2,7-4 0,-2-3-2,-1-2-4,-4-1-1,2-2-3,-5-3-1,-1-2-3,-6 3 4,0-1-6,-1 4 4,-6-1 3,0 2-3,-6 4-2,-1 1-6,-6 1 0,-5 2-3,2 5-7,-4 0-19,1 2-36,-2 1-43,-2 1-51,2 1-49,2 5-58,-1 0-69,7 0-93,-4 3-208,1-1-46,-5-1 77,1-2-266,0 1-346</inkml:trace>
  <inkml:trace contextRef="#ctx0" brushRef="#br0" timeOffset="171301.03">6451 1139 862,'-6'-2'71,"2"-4"-23,1 5-6,-1 1 3,1-3 5,0 1-92,3 2 44,0 0 63,-4 5-3,4-5-4,0 0-11,-6 1-4,6-1-6,-3 0-2,3 0-6,-4 4 3,4-4-2,-7 2 10,7 4 11,-3-1-4,3-1-1,-3 4-4,3-4 8,-4 4-4,4-3-2,-3 3 3,3-6-3,0 3 0,3 0-1,-3 0 5,0-1 1,0 0 2,0-2 3,4 4 3,-4-4-1,0 1 0,0-3-7,10 0 13,0-3 9,3 1-5,4-4 0,3-4 0,6-5 2,8 0-4,0-5-2,5-2 2,4-3-5,8-7 3,-1-4-9,3 1 1,0 0-9,1 0 1,-4 3-2,-7 4-6,-3 4-5,0-2-14,-6 6 2,-4 0 4,-3 2-8,-2 4 7,-4 1-5,-1 1-4,-4 0 2,5 1 0,-9 4-4,2-1 0,-4 1 0,1-1-4,-2 1-4,1 2 2,-4 0 1,2-1-5,-2 4 1,1-3 0,-1 3-1,-2 0-6,0-1 1,2 0-12,-3 1-9,-3-1-11,4 2-25,-1 1-32,-3-3-46,0 3-51,0 0-89,-7 4-219,1-4-30,-8 3-124,1-1-145</inkml:trace>
  <inkml:trace contextRef="#ctx0" brushRef="#br0" timeOffset="173896.74">8122 1097 1689,'13'-2'-117,"-2"-1"75,-2 3 16,-2-2-2,0 2 6,0-2 17,-1 2 8,0 2 17,-2-2 15,3 2 7,0 1 7,-4-1 9,0 3 9,0 0 5,0 0 2,1 2-5,-1-1 0,1 0 0,-4 0-5,3 2-5,-3-2-6,4-2-4,-4 1-5,3-1-1,0 2 0,-3-4 1,3 3 2,0-5 1,4 0 2,4-2-5,2-1-2,7-5-2,0-4 2,6-3-6,4-5 3,11-2-6,-5-3 4,7-5-9,11-5 0,-4-1 3,4 2-4,2-1-2,-3 2-2,-6 5-1,-4 1-2,1 3-4,-1 0 2,-13 4-7,0 3 1,-3 3-3,-3 2-1,-5 0 1,1 4-4,-7 2-1,4 3-4,-7 3-29,-4 3-27,-1-1-33,-5 2-48,-5 8-42,2-4-54,-7 1-143,-7 3-126,-2 1-51,-1-1-55</inkml:trace>
  <inkml:trace contextRef="#ctx0" brushRef="#br0" timeOffset="188559.6">9186 7856 408,'0'0'-130,"-7"-3"15</inkml:trace>
  <inkml:trace contextRef="#ctx0" brushRef="#br0" timeOffset="190028.24">9176 7853 393,'-6'-3'83,"1"6"-28,5-3-7,-6 0-1,6 0-1,-7-3 1,7 3 4,-3 3-2,3-3 4,0 0-2,-6 0 5,6 0-7,-8 3 6,8-3-11,-3-3 1,3 3-5,0 0 4,-3 3-2,3-3-8,0 0 3,0 0-8,-7 0 2,7 0 8,0 0-1,0 0-4,0 0 3,-6 1 1,6-1-2,0 0-2,-3 0-1,3 3-6,0-3 4,-3 2-2,3-2-1,0 0 23,0 3-2,3 0-6,0 1 8,0 1-4,0 3-2,1-1-6,-1 6-2,0-3-5,5 3 8,-2 2-4,-3-4 0,7 7-6,-4 2 5,2 0 4,2 3 0,-1-1 5,2 11 1,2-3 1,1 6 1,-1-5 0,-1 5 0,2-5-2,-1 5-9,1-1 0,-1-3-1,1 1-5,-4-3 4,3 3 4,0-4-2,0-1-5,1-1-4,2 1 2,-2-3-5,-1 0-2,1 0 1,-1-5 0,0 1-2,-2-2-6,5-2 0,-6 1 2,3 0-5,0-1 2,1 0 0,-1 1 0,4 2 2,-4-2-6,1 1 3,-1-1 2,1 2 1,-1-1-1,-4-1-1,5 2-4,-2 1 4,-3-5 0,2 5-1,-3-1 0,5-2-6,-6-3 1,3 2-1,-4 0 4,5-2-2,-5-1 2,1 2-6,-1-3 3,1-1-2,0 1-5,0 2 2,2-3 3,-2 1 3,0-1-3,0 0-1,-2-1 0,-1 2-1,7-4-2,-5 2 2,-2-2-3,2 4-2,1-4 2,0 2 1,-1 2 2,1-4 1,-4 2-3,4-2 6,0 1-6,-1-3-1,1 6 1,-1-6-4,-2 4 6,3-1 12,-4-1-2,4 2 1,-1-1-2,-2 2 3,-1 0-3,4-1-10,-4-1 13,0-2-6,4-1-2,-7 0 4,3 1-4,1-1 0,-1-2-4,1 3 0,-1-4 1,-3 1-1,3 1 1,-3 0 2,4-5 1,-1 2-3,-3 2-3,0-2 6,3-2-3,-3 2 2,0 0-5,0-1-2,3 1 0,-3-1 0,0-2 3,4 3 1,-4-1-6,0-2 4,0 0 0,0 3-1,0-3 0,0 0 4,3 2-7,-3-2-7,0 0 9,4 0-1,-4 5 4,0-5-7,3 2 2,0 1 2,-3 0-2,0-3 7,4 2-4,-1 1-5,0 1 8,-3-4-2,3 3-11,1-1 10,-4 2 0,3-2-3,1-2 2,-4 3 1,0-3 0,3 3 0,-3-3 1,0 0-4,3 0 4,1 1 9,-4-1-6,0 0 0,0 0-7,6-4 1,-3-5 2,1 2-3,-1 0-1,4-4-1,-3-1 1,2-1-2,-3 0 2,-3-1-1,3-1 5,-3 3 0,4-1-5,-4 4 8,0-2-6,0 2-3,0 3 8,0-4-5,0 5-1,0 0 1,-4 0-4,1 3 3,-3 2 3,-1 0-5,0 0 4,0 4-2,1 1 2,-4 3-1,0-1 2,3 2-3,1 0 11,-4 2-11,3-4-2,3 0 5,-2 1 0,-1-1-1,4 1 0,3-3 1,-3 2-2,3-1 3,0-1-1,3-1-1,0 2-2,4-4-1,-1 1 7,1-3-5,3 0 4,0-3 4,-3 1-6,3-1-1,3-1 6,-3-2-5,1-2 4,-2 1-2,1-1 2,-3-2-2,3 3 6,-4-3-4,1 0-5,-4 1 7,1-3 3,0 3 0,-4 1-5,0-2-3,-4 3 5,0 2-4,-2 0 0,-1-1 1,-2 5 1,-2 2-6,1 2 0,-3 2 0,-1 0 3,1 3-1,-4 4 3,4 0-1,0 5-2,0-4 0,3 3 1,-1 1 5,5-2-7,-1 0 1,1 0-4,2 0 5,4-3 0,-3 3 4,6-1-7,-3-2 5,7-5 4,-4 1 14,7-1 1,0-4 9,4-1-2,-5-2 1,5 0-7,-1-2 9,1-3-8,-1 0 0,-3 0-4,0-2-6,0-4 2,0-2-3,-7 1-1,4-1 2,-3-1-5,-4 2-12,0 0-24,0-2-21,-7 4-9,0-3-19,0 4-22,-2-1-22,-2 0-20,1 1-26,-3 1-29,3-1-33,3 2-35,-6-1-89,3-1-127,0-1-26,0-5-8,3 0-16</inkml:trace>
  <inkml:trace contextRef="#ctx0" brushRef="#br0" timeOffset="190518.76">10310 8857 1384,'9'-7'30,"-1"0"-1,1 4-3,-5-2 1,2 1 0,2 1 13,-2 0 10,-3 1 1,0 2 5,4 0 15,-4 2 15,0 4-2,2 0-3,-5 4-7,3 3-1,-3-1-5,0 2-7,0 6-3,-3-4-8,3 4-3,-5-2-5,5 0-4,0-2-3,0 2-1,0 0-6,5-4-5,-5 2 0,3-4-2,-3 1 0,6-4 1,1 4 5,2-3 1,2-2 3,2 2 8,1-2 2,-1 1-1,-4-4 4,9 3 9,-6-1-2,6 1 1,-6-2-3,6 2-3,-6 1 2,1-2-4,1 1-7,0-1 1,-4 0-3,0 3 0,0 0 4,0-2-4,-4-1 4,1 4-9,-3-2 3,-1 4 0,-3-3-7,0-1-1,-3 4-2,-1-3 2,-3 4-6,1-2-5,-4-3 0,0 1 0,-3 2-13,-4 0-26,4-4-31,-1-2-35,1 0-32,-4-2-38,1-2-30,2 1-27,1-6-46,3-2-117,-4 1-133,1-7-113,-4-4-126</inkml:trace>
  <inkml:trace contextRef="#ctx0" brushRef="#br0" timeOffset="190758.62">10436 8660 1776,'27'-13'46,"-3"1"1,1 2 4,0 0 25,5 2 21,-4 1 19,1-1 7,-1 1-5,4-1-4,0 1-1,0-1-8,0 1-15,0-1-2,6 1-11,-2-2-4,0-3-11,-1 4-6,-2-1-19,-4 2-18,-2-1-27,-1 1-33,-4-3-46,4 2-51,-5-1-74,-2-4-204,-4-3-130,-6 4-79,-3 0-122</inkml:trace>
  <inkml:trace contextRef="#ctx0" brushRef="#br0" timeOffset="206781.25">10056 9578 1069,'0'-3'72,"7"-5"-203,-4 3 53,0 3 179,1-3-12,-1-1-17,-3-1-20,0 0-2,0 2 10,0 0 4,0-2 5,-3-1 1,-1 4 3,1-2 3,3 4-6,-3-4-4,-4 3-5,4 3-8,-4 0-5,0 0-1,1 3 3,-1 3-2,-3-1 0,3 4 4,-2 1 2,-5 5-1,4-3 0,-3 6-3,-1 0 1,1-3-1,-1 2-1,1-2-3,3 3-1,0-3-5,0 0-2,4-3 1,-1-2-1,0 2 0,4-1-3,3-4 5,0 4 6,3-7 5,0 1 3,8-2 1,-5-1-1,4-4-5,4 2 1,-4-3 9,3-2-11,0-2 13,-3 2 3,4-4-2,-8 0 7,4-1-2,-3-3 3,0 4-10,0-4-1,-4 4 3,0 2 7,0-5-8,-3 7-5,-3 1-3,-3 1-5,-4 6-7,-1-1-1,-2 5-5,-4 5-2,1-3-8,-1 3-1,0 3 0,4 0-5,0 1-3,-1-1 3,1 2-3,6-5 1,0 1-5,1-4-1,6 3 1,0 0 0,2-6 0,9 2-4,-4-3 6,6-2-8,1-1 2,-1-2-2,4-2-14,-1-3-33,1 0-32,3-2-32,-3-5-36,0-2-56,-4 2-78,-7-1-100,1-2-243,-10 1 38,-10-7 71,-11 6-98,-9-5-107</inkml:trace>
  <inkml:trace contextRef="#ctx0" brushRef="#br0" timeOffset="214715.23">10066 9762 601,'0'-5'53,"3"3"-17,1-1-3,-4 1 5,0-1 4,7 0-64,-4 2 12,1 1 49,-4 0 14,3-3-2,0 3-5,-3 0 6,0 0 1,6 3 7,-6-3 2,0 1 2,0-1-7,0 0-1,-9 11 5,2-1 18,0 2 6,-3 5 3,-3 4 4,-1 4-1,-2 4-1,-4 7-2,-4-2 2,1 9-2,-7 6-2,0 0-2,-4 1-2,-2 2-3,-18 17-7,-1-1 0,6-10-9,-11 7 0,-2 0-6,-4-3-1,-1 1 2,-4-6-8,5 1 1,9-11 7,8-4-7,1 0-4,-2-1 9,4-2-8,-1-1 2,3 0-3,8-7-1,-1-2-2,4 3-7,-1-3 2,3-3-3,6-2-1,1-2-1,1-1-1,0-2 2,3-1-4,3-1-2,-1-5-7,6 2 0,-5-2 1,8-6-6,-1 2-1,2 3 2,-1-6 4,2 2 0,1 0-4,-2-3 3,2 2-4,0-2 1,-1 0-3,4 0-4,-5-3-3,5 4 1,0-4 2,3 1-3,-3-2 1,-1 3-3,1-4-1,0 2-1,3 1-5,-3 0-1,3-3-3,-3 2 1,3-2-4,0 3-4,0 0-6,0-3-1,-5 1-5,5-1-12,0 0-1,0 0-15,0 0-21,0 0-27,0 0-30,5-12-28,-2 3-39,0 5-46,-3-8-71,0 2-138,0-5-63,-3-1-86,0 2-101</inkml:trace>
  <inkml:trace contextRef="#ctx0" brushRef="#br0" timeOffset="-213886.15">7592 11357 1565,'0'0'-114,"0"0"57,0 0 41,13 3 23,-10-1-2,4-2 17,-7 0 17,3-2 16,-3 2 12,4-3 8,-1 1 10,-3-3 10,0 5 3,-3-3 3,-1-2-4,-4 0 5,6 3-6,-4-1-1,-1 1-3,-3-1-6,0 3 0,0 0-11,-5 0-3,7 5-13,-6 0-4,1 2-3,-4 4-2,1 1-8,2 6-2,1-3-6,3 4 1,-4 4 4,1 3-15,7-2 0,-5-2-3,8 7-1,0-5 5,0 4-10,6-1 1,0 1-1,4-2 1,3 6-5,3-5 3,4 1 10,3-4 11,0 3 5,0-1 1,7-1 7,-4-1 3,-3 0 7,4-2-1,-5 0 1,1-3-4,1-2-2,-5 0-5,-2 0 0,-1-2 0,-5 2 0,7-1-2,-8-1-4,-1 0-4,-4-3-14,-2 3-3,0-1 0,-5-2-2,-2 0-4,0 0-2,-9 1 6,3-1-4,-7-1-5,-2-2-1,4-1-1,-6-1-1,1-4-5,3 2 2,-3-8-6,6 3-1,-3-5 3,3 0 0,4-5-3,3-2 2,0-2-4,7-2 1,3-2 2,3-3-2,3-5 5,8-2 2,6-9 4,3 1-2,7-1 10,-3-3 7,8-2 5,3 0 8,-6 4 0,-2-2 0,6 2-1,-6 4 1,-8-2-1,5 1 2,-7 5 4,-4 0 2,-2 3 1,-1-3 1,-2 2-1,-5 4-1,-6 1-2,4 3-4,-4 0 2,-8 0-3,6 2-5,-9 3-1,4 0-1,-5 3-3,-6 0-4,3 4-1,-6-5-1,1 8-4,-5-2 1,1 2-9,-1 2-10,-1 0-15,-1 1-24,-3 2-34,2 2-35,6-2-36,-4 0-44,3 3-68,5-3-99,-1 3-243,-1-3-46,-1 2 85,2-4-212,-1-1-265</inkml:trace>
  <inkml:trace contextRef="#ctx0" brushRef="#br0" timeOffset="-207315.97">10020 9765 505,'0'-8'90,"3"3"-35,0 0-44,1 2-86,-1-1 136,0 4-13,-3-2-4,3-1-15,-3 0 7,4 2 10,-4 1 6,0-5 11,0 4 6,0 1-3,3-2 1,-3 2 1,4-4 5,-4 4 9,0-2 4,0 2 6,3-3 14,-3 3 5,3-2 2,1 2-7,-4 0-3,0 0-3,0 0 0,6 0-3,-6 0 3,10 2-2,-3 3 11,0 1 8,2 4-5,5 5-5,-1 0-10,4 5-7,-1 5 20,5 2 2,2 11-3,0 2 0,10 10 0,-3-1-7,5 6-3,11 20 3,1 0 10,5 3-8,2-3 14,-5-3-14,9 1-1,-1 4-5,2-4 10,-3-3-8,8 0-1,-7-2-12,0-3 4,-10-8-5,-4-7-5,-3 0-9,0 3 1,0-3-9,0 0 4,-3-3-10,0 0-9,-1 2 0,-6-12-4,-3 4-8,3-5-1,-6-3-8,1-1-1,-4-4-3,-1-3-3,-4 0 1,5-3 0,-10-4-2,4 2-4,-2-5-1,0-1-3,-2-2-2,0 2 0,-3-4-2,0 0-1,1-1-3,-1 2 1,-3-4-1,3 1-2,-2-2 7,1 0-6,-3 2 3,1-2-1,-1-2 3,0-2-11,-2 4 4,2-4 4,-1 0-5,0 1-1,2-1 2,-5 0-3,3 1 2,-1 0 2,-2-1-2,4-2-1,0 5-2,-2-2 3,-2-3 2,4 2-2,-4-2-5,0 0 1,0 2 1,3-2-1,-3 0-3,3 0 2,-3 0-1,5 3 5,-5-3-4,0 0-3,0 0 2,0 0 0,0 0-3,0 0-2,0 0-3,3-5-3,0 0-3,1 3 2,-1-3 0,-1-1-2,2 2 4,-1-1-2,0 0 3,2-3-1,1 4-1,-2-5 1,1 5 0,-1-4 1,2 0-2,-1 4 0,1-1 1,-2-3-1,-1 3 1,3 0-1,-6 3 4,6-3 2,-6 2-1,5 1 0,-2-2 6,0 1-3,-3 3 1,4-3 0,-4 3-1,3-2-1,-3-2 0,3 2 0,-3 2-4,0-2 1,0 2 1,0 0 1,0 0-2,0 0 3,0 0 0,-3-4-2,3 4 1,-10 4 2,2-4 0,2 0 1,-3 0-1,2 0 2,-4 2 0,2 0-1,-4 4 1,-4 0 0,4 0 5,-2 2-1,3-1-1,-2 1 0,0 2-3,5 0 3,-2 0 6,1 0-7,1 0 1,2 0 0,3-3-1,2 3 2,2-2 0,0 2 1,0-4 3,6 2-1,-3-2-1,8 1 0,-5-4 3,4-1 0,1 1 0,2-6-1,-1 3 1,2-5 0,-1 1-1,1-5 1,-1 1-2,1-4 2,-2-5 0,3 0-3,-5 0 1,-1-7 1,-3 2-1,-1 2 2,-2-1-2,-3 2 2,0 4-1,-3-2 1,-2 1-2,2 4-2,-6 0 2,2 4-1,-7 3 0,2 2 0,-9 6 1,5 0 0,-4 7 0,-1 0 3,2 2-1,1 3-2,-5 5-1,4-2 1,-1 4-2,7-4 2,-1 1 1,3 1 1,6-2-1,-3 0 4,5-1-2,3-2 2,3-2 0,8-1 2,-1-1 8,-1-4-1,8-2 4,4-2-4,-2-3-1,1-3 2,6-5-2,2 1-2,-1-7-2,-2 0-2,2-1 0,-6-2 2,2 0-3,-6-1 1,0 0-4,-8 3-4,-3-1-21,-1 0-16,-5 3-36,-7 1-33,-3 1-29,-8 4-29,-1 3-26,-4-2-33,-7 4-42,2-1-50,-2 3-50,-2 0-131,-2 3-117,-8-1 46,4 1-141,-2 2-202</inkml:trace>
  <inkml:trace contextRef="#ctx0" brushRef="#br0" timeOffset="-206595.38">11214 12180 1791,'3'-5'-100,"0"0"-81</inkml:trace>
  <inkml:trace contextRef="#ctx0" brushRef="#br0" timeOffset="-206178.09">11234 12158 1477,'3'-6'1,"-3"0"2,3-2 11,-3 0 13,0-2 7,-3 0 10,-4 0 7,4-3 3,-10 1 5,-1-4 4,-2 4 5,-2 0 5,-1-1 6,-4 3 3,-4 0 0,0 1-1,0 0-2,0 5-2,-3-1-8,0 5-4,4 0-8,-4 5-5,3 5 3,-3 2-3,7 3-2,-5 5-4,6 2 1,-2 2-3,8 0-6,-2 1-2,6 1 0,-1 1 2,6-5-7,3 1 2,0-3-3,8 2 3,0-1 4,6-2 1,0-1 0,2-3 1,6-3 1,2-4 0,0 2 3,6-5-1,1-2 5,-3-3-1,2-3 5,-3-2 4,4 1 7,-3-8 5,-4 3 6,-1-4 7,2-2 2,-4 3 7,-4-1 8,4 4 8,-8-3 6,1 6-2,-3-2 0,3 3-2,-3 3-3,-4 4-2,0 3-3,-3 8-4,0 2 29,7 10-22,-3-1 0,-1 14-7,0-1-5,7 11-22,-4 5-16,8 8 0,2 5-9,-2-3-10,6-1-27,-6-2-22,-1-11-43,0-3-54,0-3-56,-2-8-66,2-3-105,-10-9-160,4-6-239,-11-7 61,1-5 101,-3-8-310,-1-6-370</inkml:trace>
  <inkml:trace contextRef="#ctx0" brushRef="#br0" timeOffset="-169643.84">6458 4812 806,'-4'-3'59,"1"1"-16,0 0-12,-4 2 4,4-3 7,-1 3-3,4 0-91,0 0 86,0 5 25,0-5-9,0 0-6,-3 2 0,3-2-2,0 0-6,-3 3 0,3-3 6,-4 0 1,4 3-3,0-3-1,0 0-4,-3 2-4,3-2 2,0 0-2,0 0 0,0 0 2,0 0-4,0 0-1,0 0-4,0 0-4,0 0-2,0 0 3,0 0-2,0 0-3,10 3 1,-7-3-3,1 1 13,3-1 1,-1 4 1,4-2 2,4 0 2,-1 2 7,4-2-2,-1 1 2,4 1 2,1-1 4,4 2-1,2 2 0,0-2 2,3 0 1,0 0-8,0 3 6,3-1 2,8-2 2,-1 3-5,-1 0-1,5 0 1,-1-2-10,1 2 10,2-3-4,1 2 2,-4 1-1,5-3-6,-2-1 1,1-1-4,-4 5-2,7-7-4,-4 3 1,1 0-3,0 0 3,0-2-3,-1 1-4,1 0 3,-2-2 5,3 4-7,-6-2 2,6 1-1,0-1-3,-5 0 4,-1-1-2,-1 1-6,2-1 3,-6 3-2,0-2-4,0-1 0,-1 3-2,-3-3-1,4 1-6,-4 0 2,0-1 1,1 1 2,0 2-3,2-3 3,-3 0-6,-2 2 4,5-2-1,-6 1 2,2-3 1,3 3-6,-2-3-1,0 0 5,4 0-5,-4 1-6,1-2 10,2 1-4,1 0 3,0 0-1,0 0-4,-1-3 3,1 3-4,-1 0 5,2-3-7,-5 3 11,4-2-5,-4 2-1,3-4 0,-3 4 1,5 0 2,-5 0-2,4-2 1,-4 2-3,0-2 5,0 2-5,1-4 1,-4 4-3,3 0 5,-6-1-3,0 1 1,-4-3-4,1 3 2,-2 0 3,-1-2-3,2 2-1,-2 0 6,0 0-6,0-3 6,-1 3-5,0 0 1,0 0 0,-3 0-6,3-3 6,-3 3-2,-1 0 3,4-2-4,-3 2-2,0 0 9,0-3-7,-1 3 7,4 0-7,-3-2 1,-3 2 2,2-2 0,-2 2-1,2 0-2,-2 0 2,-2-3 0,-2 3 2,4 0-9,-1-2 10,1 2 2,-1 0-7,4 0 1,-1-3 3,4 3-3,-3-2 0,6 2 7,-3 0 0,1 0-5,6-3-1,-5 3 0,2 3-5,-1-3 6,4 0-1,-4 0 2,0 0-2,1 0 0,-2 0 1,3 2-6,-6-2 10,5 0-2,-4 0-1,2 0-4,-2 0 0,5-2 8,-2 2-9,-3 0 6,6 0-4,-2 0-2,-4 0 2,6 0 5,-2-3-2,-4 3-6,3 0 8,0 0-9,1-2 1,-1 2 3,1 0 6,6 0-5,-3 0-1,3-3 2,3 3 2,0 0-6,1-3 3,2 3 3,1-1 3,-1 1-12,2-3 6,-2 3-1,0-3 1,1 3-1,4-2 2,-8-1 3,3 3-7,-2-1 5,2 1-2,-3-3-1,0 3-1,-3-3 0,0 3 3,0-2-2,0 2 1,-2-4 4,-5 4-6,4-2 5,-4 0-3,4 2 2,-1-4-3,-2 3 0,2-2 1,1 3-2,0-2 5,0-1-7,0 0 5,-2-1-1,5 1-1,-3-2 4,3 0-3,4 0 3,3 3-1,-4-3-1,7 0-1,4-3-6,-1 4 6,-3-1-7,-1-3 0,5 3 7,-1-3 0,-2 1-2,-2 2-2,-6 0 0,1 0 0,-1 0 5,0 0-3,-3 0-1,-3 2 1,-3-2 2,-1 1 4,-2 1-4,-5 1-2,1-2 3,-4 2-4,1 0 3,-1-2-2,4 3 4,-7-2-3,2 1 1,2-1-1,-1-2 4,1 3-1,-4-3-3,3 2-1,1-2 1,-1 0 0,-3 3 7,3-1-10,0-1 2,-2 1 4,2-2-2,0 2-2,-3-1 0,0 1 1,1-3 2,-2 4 0,1 0-1,1-2-2,-5 3 5,4-2-3,-1 1 2,-1-1-4,1 0 2,1 1 1,-2 0 4,1-1-7,1-2 3,1 3-1,-2-1-2,4-2 3,-2 3 0,2-3-3,1 3 1,-1-4 0,-1 4-2,2-2 2,-2 1-2,3-2 3,-2-1-1,-2 4-1,2-2 5,-5 3-4,3-2 2,-4 1-4,0-1 6,3 0-2,-6 1 1,2 2 3,0-2-2,-2 2-1,1-3 5,0 3 1,-5 0 10,10-2-8,-6 2 4,-2 0-2,-2 0 4,4-3 0,-4 3 3,6 0-4,-2 0 6,-4 0-1,4-2-5,-4 2-1,2-3 2,-2 3 3,0 0 0,0 0-4,0-2 3,0 2-5,0 0-1,4-3 4,-4 3-1,0 0-2,0 0-2,0 0-4,0 0 2,0 0 0,0-2-1,0 2 1,0 0 1,0 0-2,0 0-1,0 0-1,0 0-1,0 0 3,0 0-6,0 0 4,0 0 0,0 0-4,0 0 5,0 0-5,0 0-1,0 0 4,0 0-3,0 0 0,0 0-2,0 0 2,0 0-2,0 0-6,-6-3 1,6 3-28,-11 3-23,4-3-30,1-3-44,-9 3-61,3 0-69,-8-2-121,-3 0-201,-12-4 37,-3 0-109,-14 0-149</inkml:trace>
  <inkml:trace contextRef="#ctx0" brushRef="#br0" timeOffset="-167193.32">10826 6087 1636,'0'-3'-86,"-3"1"13,3 2 14,0 0 8,-3-3 9,3 3 5,0 0-24,0 0 7,0 0 52,0 0 14,10 5-13,-8-5-2,-2 3 5,0-3 2,0 0 1,8 0 11,-8 3 8,0-3-6,3 0 3,1 2 3,-4-2-10,0 0 13,0 0-1,0 0 1,6 0 0,-6 0 11,4 0 6,-1 3-2,-3-3 3,2 2-4,6-2 4,-1 2-1,-4-2-3,4 3 3,-1-1 1,1 2 2,3-2-3,-3 4 3,2-5-4,-2 2 0,3 2 6,0-1-6,1 2 4,-2 1-4,9 1 8,-6-1-7,6 1 6,-2 4-2,1-3-3,2 3-2,2-3-1,-1 4 2,-1-1 0,5 1-4,-1 2-1,1-2-7,2 4 5,1-3-3,-1 2 3,-2-1-4,6 3-6,-3 1 2,0-1 0,3 0 2,-4 2 0,0-3-7,1 3 1,0 0 2,0-1 2,-1 2-5,-2-1 4,3 2-4,-1 1 0,0-4-2,1 5-3,-3-4 0,3-1 0,-4 4-1,-1-3-7,2 0 3,0 2 1,-1-2 0,1 1-1,-5 1-3,2-5 0,2 4-1,-7-1-2,2-3 1,-2 3 1,1-6-2,-1 5-4,-2-2 9,2 0-2,1-2-11,-4 3 11,4-1-5,-4-2 4,4 3-5,-4-4 1,1 2-4,2-1 5,-2 0-2,-1 0-2,1-3 3,2 3-4,-6-3 2,7 4-2,-4-4 3,-3 3-2,6-2 2,-2 2 4,-4-3-10,4 1 5,-5-1 0,4 0 2,-2 0 0,-1 0-2,-4-3 2,5 4-1,-1-4-4,-4 2 4,4-2-3,-3-1 3,0 2 1,2-2-5,-2-1 0,0 3 4,0-2-2,2-1 1,-2 3-2,-1-3 0,2 1 4,-2 0-7,4 0 1,-4-2 3,2 2-3,-2 0 2,1-3-2,-1 2-1,1 1 2,0-3 4,-1 2-4,1-2-1,-4-1 2,4 2 2,-1 0-1,1 0-4,-3 0 3,2-1 0,1 0 0,-1-3 0,-2 3 0,3-3-2,-4 4 0,0-4 1,0 1 2,2-1 0,-2 1-5,-1-1 1,2-2 4,-1 2-2,0 1 2,-3-3 4,4 2 0,-1-2 5,-3 0-3,0-5 5,0 1-7,0 1-8,2-2 4,-4 0 5,2 0-2,0 0-1,0 0-2,-3 0 3,3 0 1,-4 1-5,4 1-1,-3-2 3,0 0 3,3 1-1,-4 0-7,2 1 7,-1 1-4,-2-3-4,-1 3 9,3 2-5,-1-3-1,-3 3-1,1 0 1,-1 3 1,1-1-6,-1 0 4,1 3-1,-2 1 9,2-1-7,-4 3 3,7-3-3,-4 4-6,0-1 5,1 1-1,2 2 7,1-2-9,3 2 3,0-1 3,0 1 1,0-5-4,3 4 2,1-3 3,-1 1-11,3-3 8,-2 2-2,6-1 7,-3-4-1,-1 1 3,7-2 4,1-1-3,-4-1 2,3-2-2,0-2 9,-3-2-10,4-1 2,2-2-6,-2 1 3,0-6 0,-5-2-4,1 3 0,-2-4-2,-5 1 3,-1 3-2,-2-2-1,0 1 2,0 0 0,0 0 4,-2 3 2,-5-2-5,3 7-2,-3-2 0,-3 4 3,5 0-4,-6 2 0,1 3 3,-5 3 0,6 2-6,-3 0 3,1 2 2,-2 1-4,-1 2 1,1 2 3,0-2-5,0 0 3,3 5-2,-1-5 4,2-1 0,2 5 0,1-4-3,2 2 1,0-2 3,4 0 2,0 0-3,0-2 3,8-1 8,-5 1 1,7-2 1,-1-5 6,2 2-4,2-3 7,3 0 0,1-3 2,0 2-1,-1-5 0,4-2-2,-2 1 6,-6-1-3,3 1-1,-3-3 1,-2-3-5,-2 3 0,-3-2 0,-5-2 2,4 2-2,-4 3-3,-4-2-1,-1 2-2,-3-1-6,-2 3 6,-2 2-7,-3-1-3,0 4 0,0-2-1,-5 4-3,4 0 1,-1 4 1,0-2-5,1 4-5,0-4-12,2 2-11,-2 2-15,5 1-20,-2-2-19,3 0-18,0 3-20,3-3-23,4 0-20,-3-3-31,6 3-35,3-3-42,3 1-78,1 0-116,-1-3-76,2 0-114,1-6-151</inkml:trace>
  <inkml:trace contextRef="#ctx0" brushRef="#br0" timeOffset="-166531.71">13507 7145 1642,'5'-3'-73,"-5"-2"-85</inkml:trace>
  <inkml:trace contextRef="#ctx0" brushRef="#br0" timeOffset="-165922.33">13518 7127 1361,'3'-2'-6,"1"-3"-5,-1 0 4,0 0 11,-1-1 12,2 0 11,4 0 11,-2-1 2,4-1 9,1 1 9,2-4 9,0 4 3,4-3 6,2 0 5,0 1 0,6 1-2,-1 1 0,-5 1 2,4 1-2,-3 5 3,4 0-1,-4 2-7,3 3-5,-6 1-4,6 1-5,-3 1-2,1 2-4,-5 0-4,1 2-3,-7 1 1,4-1-10,-5 1-4,-2 2-1,-4-3-3,0 0-3,-3 3-2,0 1-4,-3-3 3,0 1-2,-1-2-7,-2 1 1,-5 2-2,5-5-3,-1 2 0,1-1-1,0-4-1,-2 3-2,2-2-1,2-1 0,-2 0-3,6-1 4,-3-1-4,-1 0 1,1 0-4,3-2 1,0-2-1,3 2-1,-3-3 0,4 3 1,2-3 1,1 0 1,-1 0 0,5 0-2,2 0-2,-4 2 2,8 1 4,-4-1 9,4 1-3,4 2 1,-5 2 6,1 1 3,-1-1 1,1 3 3,-1 0 4,-2 2-2,-4 1 3,1-1 1,-5 1-8,-3 2 3,1 1-2,-4-4 5,-4 3-11,-2 2-5,-5 1 1,2-3 5,-4 2-7,-4-2-6,-4-2 5,5 2-5,-4-5 6,-1 2-5,2-1-5,-1-4 11,-1-3-6,5 2 2,-4-6-4,4 0 1,-2-3 1,2-2 3,6-2-6,0-1-3,4-1 5,2-2-1,4 1 5,4 0 7,2 0 13,4 0 0,4 0 0,5 3 2,-2 1 3,4 2-10,-2 2 6,1 2-4,4 2-3,-5 1-1,1 1-12,1 1-15,-2 5-26,-2-5-30,-4 5-40,-2-2-54,-5 1-66,1-2-99,-1 2-258,-6-4 29,-3 1 56,0-5-61,-4 2-56</inkml:trace>
  <inkml:trace contextRef="#ctx0" brushRef="#br0" timeOffset="-165785.71">14195 7515 1438,'17'-5'19,"-4"2"0,4-2-3,-1 3-6,-2-1-3,2 1-58,-6-1-112,-3 1-278,-7-3 51</inkml:trace>
  <inkml:trace contextRef="#ctx0" brushRef="#br0" timeOffset="-160653.15">12380 7778 236,'4'-3'68,"3"1"-29,0-2-12,-4 2-8,3 0-8,1 2-1,-3-4 0,-1 3 3,0 1 10,-3 0-1,7-3-7,-4 3 9,-3 0 0,5 0-1,7 4-3,-5 0-66,-1-2 97,4-2-1,-3 2-7,3 2-4,-4-2-5,1-2 1,-1 0 2,5 3 6,-5-3 17,1 0-7,-1 0 2,-2 0 3,3 0-4,-4 0 6,4 0-1,-1 0 3,-3 0 2,-3 0 4,8 3 2,-5-3 2,-3 0-3,3 0-3,-3 0 0,0 0-1,0 0-1,0 0 2,0 0 2,3 1-7,-3-1-4,0 0-6,-6 8-1,-1-3-5,0 2 4,-3 1-1,1 6 1,-5 2 0,1 4 0,-4 7 3,4 3 0,-9 7-3,4 7 2,-5 10-1,-1 4-2,-9 27 8,6 2 7,-3 4-5,6-2-3,-2 4 0,3 1-2,-1-1-6,1 0-2,-1-3-1,5-15-9,-1-10-3,3 1 7,-3-8-3,3 2 0,1 1-11,-1-14 4,1-2-10,2 0 0,-2-6-4,2-3 2,1-1 3,-1-4-3,4-4-2,0-3-1,0-3 0,3-1-2,1-3-5,-1-2 8,1-2-7,1 0 0,3-1-3,-2-2 2,1-1-8,0-1-1,0 0 2,3-4-7,0 5-6,0-7-16,0 4-11,0-2-20,0-1-17,0-1-19,0-2-21,0 3-28,3-2-27,0-1-26,0 3-40,-3-3-97,0 0-115,0 0-169,0 0-117</inkml:trace>
  <inkml:trace contextRef="#ctx0" brushRef="#br0" timeOffset="-160420.66">11653 9794 1466</inkml:trace>
  <inkml:trace contextRef="#ctx0" brushRef="#br0" timeOffset="-160067.62">11657 9777 1364,'4'-8'3,"-4"4"13,0-1 13,0 0 23,-4 0 16,4-1 7,-4 2-3,-3-1 11,1 2 8,-3 3 0,1 0-2,-1 3 2,-1 2 2,-1 5 3,-2 2 1,-2 6 0,7 0 3,-5 6 4,2 3 6,2 6-4,-4 2-4,2 5-3,-2 2-6,2-1-8,2-1-3,2-2-11,4 1-2,0-2-5,6 1-2,0-2-4,4-5 6,2 2-2,5-3 1,1-3-3,4-1 0,-2-6 2,-1-3 8,3-5-3,0 0-2,6-3-7,-5-4-1,-3-2-3,2-2 1,-1-5 1,-2-1-5,-2-4 1,-2 0-6,3-3-1,-9-1-2,1 1-1,-5 0-4,-2 1-4,-2-2-1,-5 4-4,1 1-5,-9 0-4,0 4-1,-2 4-5,-4 0-14,-5 4-21,0 1-31,-1 3-29,-1-1-20,6 2-33,-5 0-34,3-1-45,5-1-48,5 1-71,-2-1-147,2 0-157,1-4 94,3-3-150,3 0-187</inkml:trace>
  <inkml:trace contextRef="#ctx0" brushRef="#br0" timeOffset="-159942.94">12674 10326 1848,'10'0'-202</inkml:trace>
  <inkml:trace contextRef="#ctx0" brushRef="#br0" timeOffset="-159808.3">12700 10326 1437,'7'0'-96,"0"0"-113,0-1-176,-3-5 102</inkml:trace>
  <inkml:trace contextRef="#ctx0" brushRef="#br0" timeOffset="-153083.97">14636 1335 1100,'9'-10'-73,"-2"-1"169,-2 2-18,6 2-16,-4-2-17,-4 1-4,4 4 11,-1-4 8,1 6-1,-3-3 1,2 3 4,-2 2-1,2-3 0,-3 1 0,2 2 4,1 0-2,-6 0-5,3 0-3,-3 0-1,10-3-3,-7 3 1,0 0 3,2-2 5,-3-1 0,5 1 7,3-1 2,3-4 6,7-2 2,0-7-4,10-5 1,10-4-9,1-4-4,8-9-12,25-22 8,3-8-8,-4-4-8,4-8 0,0 0-10,2 3-1,-3 7-4,-8 2 0,-15 16-16,-13 14-11,-7 7-13,-2-1-24,-8 10-32,-7 5-30,1 7-15,-4 2-34,1 10-48,-7 2-135,2 4-198,-9 1-104,-3 3-129</inkml:trace>
  <inkml:trace contextRef="#ctx0" brushRef="#br0" timeOffset="-146532.97">11971 9732 416,'0'-1'64,"0"1"-27,-4-5-6,4 5-8,0-1 0,0 1-3,0 0-1,0 0 4,0 0-3,0-6 11,0 6-6,0 0 6,0 0-6,0-2 1,0 2 0,0 0-61,0 0-126</inkml:trace>
  <inkml:trace contextRef="#ctx0" brushRef="#br0" timeOffset="-146159.09">11971 9714 703,'0'0'56,"6"0"-6,-6-2-11,0 2 5,0 0-4,0 0-2,0 0 6,0 0 3,0 0-3,0 0-5,7 0 1,-7 0-2,0 0 1,0 0-6,3-2 5,-3 2 0,0 0 0,0 0-2,0 0 3,0 0-2,0 0 1,0 0 4,0 0-4,0 0 3,0 0-6,0 0-2,0 0-1,0 0-3,0 0-3,0 0 2,0 0 0,0 0-2,0 0 2,0 0 3,0 0-3,0 0 0,0 0 1,-3 7-4,3-7 1,0 0 1,0 0 0,0 0 1,0 0-3,0 0-1,0 0 1,0 0 3,0 0-6,0 0-1,0 0-1,0 0-1,0 0-1,0 0 0,0 0-1,0 0-2,0 0 1,0 0-2,0 0 0,0 0-2,0 0-2,0 0 1,0 0-2,0 0 1,0 0-1,0 0-2,0 0-2,0 0 2,0 0-8,0 0-15,0 0-23,6-7-35,-6 7-34,0 0-25,4 0-24,-4 0-38,4-3-95,-1 3-240,-3 0-32</inkml:trace>
  <inkml:trace contextRef="#ctx0" brushRef="#br0" timeOffset="-145352.65">11998 9769 1327,'0'-2'-63,"0"0"6,0 2 13,3-3 9,-3 3 3,0-2-74,6 2-131</inkml:trace>
  <inkml:trace contextRef="#ctx0" brushRef="#br0" timeOffset="-144811.66">12017 9755 697,'3'0'22,"1"-3"-2,0 1-5,-1 2 8,-3 0-6,6-3 3,-6 3 0,3 0 1,1-3 3,-4 3-5,3-1 4,0 1 8,-3 0-6,8-3 4,-8 1-3,0 2 4,6 0-2,-6-3-2,0 3 7,0 0 0,6 0 11,-6 0-9,4-3 9,-4 3 0,0 0 0,0 0 6,0 0 4,0 0 5,0 0-1,0 0 0,0-1 6,0 1 2,0 0 1,0 0 0,0 0-1,0 0 3,0 0-2,3 4-3,-3-4 0,0 0-6,0 0 2,0 0-4,0 0-3,0 0 2,0 0-1,0 0-6,0 0-3,0 0 0,0 0-2,0 0 2,0 0 0,0 0-1,3-4 3,-3 4-5,0 0 1,0 0 0,0 0-3,0 0 2,0 0-3,0 0-4,0 0 1,0 0-5,0 0-3,0 0 0,0 0-5,0 0-2,0 0-6,0 0 3,0 0-3,0 0 1,0 0 1,0 0 0,0 0 4,0 0 3,0 0 0,0 0 1,0 0-1,0 0-3,0 0 3,0 0-1,0 0-1,0 0-1,0 0-1,0 0 1,0 0-15,0 0 9,8 1 2,-8-1-13,0 0 5,0 0-3,0 0 1,0 0-3,0 0 3,0 0 0,0 0-7,0 0 3,0 0-3,0 0-5,0 0-10,0 0-8,0 0-15,0 0-6,0 0-17,0 0-24,0 0-21,0 0-29,0 0-33,0 0-45,-8 6-116,2-1-199,-1-4 29,-6-1-52,3 3-53</inkml:trace>
  <inkml:trace contextRef="#ctx0" brushRef="#br0" timeOffset="-141128.33">12094 9769 1338,'0'-4'-97,"-3"1"12,3-2 10,0 0 18,-3 3 7,3-4 10,-4 2 4,0-1 11,1 1 4,0-2 3,-1 0 3,1 4 10,3-1 8,0 1-37,0 2 23,0 0 29,-3 7-7,0-1-2,3 1 2,-3 1 5,3 2-1,-4 0 9,4 2 3,0 1 8,0 0-4,0 2-2,0-3 1,0-2-2,0 2 8,4-2-3,-4 0 7,3-1 6,0 0-1,0-1 11,4-7 8,3 2 7,-3 0-4,2-6 4,5-1-4,-1-1-1,4-7-4,-4 3 1,3-1-2,-2-3-5,2 1-4,-5-2 0,2-4-5,-2 3-5,-5 2 1,-3-4-3,1 2-6,-1 0-1,-3 2-1,0-2 2,0 3 0,-7-1-1,4 4-5,-8 2-1,5 1-3,-4 6-2,-4 3-3,5 0-3,-4 4 1,-1-1-2,4 5 2,-3-1-4,0-1 1,0 4-3,2-2 2,1 4-1,1-3-3,1-2 2,5 2-2,-4-2 1,4 0-3,3-2 4,0 2 3,0-2 5,3-4 1,1 4 3,-1-6-1,4 1-3,0-1 4,2-2-7,-2 0 0,4-2-3,-5-3-2,4 0 2,-4-1-6,5 2 2,-5-1-6,-2-4-13,2 2-10,-3 0-14,0 0-17,2 1-12,-5-1-24,0 2-22,-5 3-23,2-1-22,3 1-18,-3-1-24,3 3-64,-6 0-312,2 0-73</inkml:trace>
  <inkml:trace contextRef="#ctx0" brushRef="#br0" timeOffset="-140601.75">12161 9750 1447,'6'2'-55,"-3"-2"8,5-2 15,-5 4 26,0-2 31,4 0 14,-4 0 10,0 3 11,-3-3 5,3 2 10,-3 1 10,3-1 19,-3 5 7,5 1 5,-5 2 2,3 4 2,-3 3-2,0 2 0,0 6-4,0 3 4,0 4 0,0 9-3,-3-2-5,-2 6 2,5 8-9,-3 4 13,3 3-7,0 10-6,3 0-17,-3 3-3,5 2-5,-5 0-4,3 2 5,0 1-2,-3-1-4,0 1-5,0-1-7,-3-2-4,-5 2-7,2-2-4,0 0-1,-4-2-10,2-3-1,-1-2 3,-1-5-7,4-9-3,-2-1-4,-1-6 2,2 3-5,-3 0-3,3-4 1,0-12-3,1 2-1,3-7 1,-4-1-3,3-5-1,1-4-6,0 1 4,-1-2-3,4-3 0,-3 0 5,0-3-2,3-2 2,0 0-3,-3 0 0,3 0 1,0-2-2,0-1 0,0-2-1,-3 3-2,3-3 2,0 0 2,3-3-4,-3 1-5,0-3 3,0 0-2,3 0-8,-3 0 0,0 0-6,3-8-7,-3 6-6,3-1-9,-3-1-9,4-2-12,-4 1-8,3 1-20,-3-1-19,3-1-16,1-1-23,-4-4-23,0 2-25,4 1-28,-1-2-20,3 3-24,-3-2-34,1-3-73,2 4-94,-2 4-33,0-4-22,-4 1-22</inkml:trace>
  <inkml:trace contextRef="#ctx0" brushRef="#br0" timeOffset="-140429.21">12121 12125 1316,'0'0'-69,"-3"1"9,6 3-5,-3-2-36,3 0-124,-3 2-46,3-2 210</inkml:trace>
  <inkml:trace contextRef="#ctx0" brushRef="#br0" timeOffset="-139887.59">12127 12143 694,'0'0'-13,"0"0"10,-3 3 13,0-2 5,3 2-1,0-3 13,0 0 1,-3 2 10,-1 1 2,4 0 7,0-1-1,-4 0 3,4 1 2,-3 4 5,3-2 8,0 0-1,-3 2 8,3-1 9,0 0 2,0 0 2,-4 2-2,8-1 5,-1 1-2,0-1-6,1-2-4,0 3-2,2-3 3,-3 0-5,1-1 0,2 2 3,1-4-4,0 1 1,-1-2-1,4-1 7,1-1 4,-2-4-4,1-1 0,4 2-5,-4-4 8,2 1-8,-1-1 0,-1-2-3,0 1-3,-3-2-4,-1-1-2,1-1-4,-4 1 2,-3 2-2,0-3-1,0 4-6,0-3-3,-3 6-7,-4-2 2,1 3-7,-1 3-5,-3-1 2,0 6-12,-4-1 6,5 3-10,-9 0 2,6 3-3,-1 5-3,-4-1 4,0 0-2,4 3-4,-4 0 2,7 0-2,-3 3 4,2-3-5,5 0 2,-1 0 5,1-3 0,-1 2-3,7-2 10,-4 0-3,4-2 13,4-1 10,3-1 4,-1-4 2,4 2 4,1-6-3,1 0 3,2 0-2,-1-6-3,0 2 2,4-4 2,-4-1-4,4-1-3,-7-2-5,1-3-3,-2-2-4,-2 1 1,-4-2-7,-3 3-7,-3-3-6,0 4-16,-4-4-19,-4 3-25,2 5-17,-4 4-24,-1-2-17,1 4-22,-7 0-28,4 4-15,-2 2-31,2 0-34,2 7-34,2-5-100,-2 4-145,4 4-35,0 1-147,0-1-191</inkml:trace>
  <inkml:trace contextRef="#ctx0" brushRef="#br0" timeOffset="-139738.99">12361 12567 1796,'13'-3'-242</inkml:trace>
  <inkml:trace contextRef="#ctx0" brushRef="#br0" timeOffset="-139550.49">12398 12567 1529,'9'-3'32,"-2"3"3,0-2 25,0 2 20,-1-2 14,-1 2 14,0-3 9,-1 3 8,-4 0-4,10 0-2,-7 0-3,-3 0-5,0 0-7,6 5-3,-4 3 0,-2-2-6,0 8 5,5 4-12,-1 1 8,-4 5-3,3 2-4,0 11-6,4 7-10,-1 2-6,-4 2-9,6 0-2,-5-9-7,8 5-4,-5-5-6,1-3-4,-1-2-22,2-4-20,-2 0-26,1-7-25,-1-1-24,-3-7-27,5-2-24,-2-6-31,-3 0-50,7-4-32,-3-6-77,-1-2-128,1-4-58,-3-7-71,-1-3-79</inkml:trace>
  <inkml:trace contextRef="#ctx0" brushRef="#br0" timeOffset="-139410.87">12961 12509 1452</inkml:trace>
  <inkml:trace contextRef="#ctx0" brushRef="#br0" timeOffset="-139131.62">13021 12467 1540,'17'-12'74,"-8"4"0,2 1 12,-4-1 14,-1 2 12,-3 5 11,0-2 4,1 3 5,-4-2-11,0 2-5,0 0-6,0 0 1,-13 10 3,3-2 1,-1 4 0,-1 3 7,-6 2-1,5 8 0,-4 3 4,4 1-1,0 4-2,0 7-4,3-5-7,2 5-2,-1-5-10,2 2-7,4 0-6,6-6-2,-3 1 1,7 1-6,-4-3 0,8-2 5,2-1 2,4-4 3,-1-5-3,7-6 2,-2-2 0,1-3 3,8-4-6,-3-6-6,3-2-2,-3-4 2,3-6-7,-3-3-9,0-7-5,-4-3-4,-3-7-8,-6 0-8,-8-3 0,0 1-6,-6-1-6,0 4-2,-6-1-13,0 2-9,-8 3-21,1 3-34,-8-1-31,-2 6-39,0 2-40,3 7-34,-4 1-42,1 2-42,0 3-52,3 2-62,-1 1-146,2 2-138,-8 0 64,4-2-243,6 4-341</inkml:trace>
  <inkml:trace contextRef="#ctx0" brushRef="#br0" timeOffset="-138143.43">12203 9777 2114,'-6'0'-155,"0"3"21,-1-3 18,1 2 17,1 3-11,5-3-16,-3 1 89,3-1 7,0-2 4,-3 4 7,0-2 9,3-1 5,0-1 12,-3 5 12,3-5 3,0 0 1,0 0-4,0 0 6,0 0 16,12 0 14,-1 0 16,-1 4 14,4 4 2,5-1 19,8 10 3,0 1 13,9 10 4,1 3 3,10 13 0,21 18 2,0 7-3,5 1 2,1 5-1,6 0-5,1 5-8,4 1-8,6-5-2,-1 3 1,7-4-3,-3 5-1,-4-2-1,-5-3-2,-1 0 0,-7-6-5,-4-1-4,-6-4-2,-7-1-8,-13-13-6,-7-8-4,-7-4-6,-3-6-8,0 0-2,-7-6-8,1-1-5,-8-1-2,1-8-9,-4-1-3,1 0-11,-1 0-22,-2-4-18,-5-4-39,4 1-23,-4-1-29,2-5-26,-5 0-26,0 1-36,4-3-30,-4 3-32,3-3-46,2-3-128,-5 3-153,-3-5 75,0 3-78,0 2-94</inkml:trace>
  <inkml:trace contextRef="#ctx0" brushRef="#br0" timeOffset="-137812.3">14418 12071 1545,'7'1'-144,"0"-1"147,-4 3 54,-1-3 7,3 0-5,-5 0 33,6 0 19,-6 0 20,0 0 12,0 0 1,4 2 0,-4-2-8,0 6-6,0 3 0,0 4-5,0 2-3,0 3-8,3 4-3,-3 3-7,7 3-6,-4 1-5,7 4-6,0 2-10,0-3 3,2 3-15,3-2-3,-2-3-6,1 0-10,-1 0-6,1-5-27,2 0-31,-7-5-29,5 0-21,-7-5-29,2-5-28,2 0-37,-1-8-33,-1 3-45,2-7-55,2-1-144,-7-7-82,1-2-102,-7-5-121</inkml:trace>
  <inkml:trace contextRef="#ctx0" brushRef="#br0" timeOffset="-137602.87">14758 11952 1600,'14'-17'-30,"-5"4"76,-2 4 19,-3-3 8,2 8 13,-2 2 50,5 2 29,-4 6 23,4 6 5,1 5 8,-3 8 18,3 8 7,0 4-8,0 9-7,0 3-19,0 1-19,3 1-15,-3 3-12,0-4-21,0-3-27,0 1-46,3-3-62,5-3-70,1 1-76,-5-11-88,2-2-101,-2-3-256,-5-7-6,-2-2 76,4 0-138,-8 1-165</inkml:trace>
  <inkml:trace contextRef="#ctx0" brushRef="#br0" timeOffset="-132000.02">12537 7577 343,'-6'-5'78,"-1"0"-51,1 0-2,2 0 7,0 1 2,1-1-12,3-1-13,3 4 31,1-2 19,0 3-6,-1-2-2,0 0-9,-3 1-5,0 2 2,0 0 1,0 0 11,10 5 3,-4 3 6,-2 0 3,3-2 4,3 7 3,-4 5 6,8 1 3,-1 0-3,3 5 2,4 1 4,15 9 3,-5 2-3,9 4 2,4 5-1,8-2 0,2-2 3,20 15-6,1-3-4,2-4-2,5 4 2,2-3-1,-3-3-6,3-1-3,-2 1-4,-12-7-4,-12-2-7,3-4 1,-3 4-2,-1-1-1,-3 1 2,1-3-6,-3 3 2,-5-3-8,-7-5 3,2 0-1,-4 0-2,-1-3-8,-3 3 3,-6-7-1,3 2-4,-3-5-5,-4 2 0,1-1-4,-1-5 0,-3 0-2,-3-2 1,2-2-6,-1 5 3,-5-5-6,4-2-1,-1 2 1,-2-2-4,2 0 1,-2 0 2,-1-2-1,0 2-4,-1-2 0,2 1 1,0-1 0,-2-1 1,3 0-2,-5 1-3,4-1 6,-2-2-3,-3 4 3,2-2 0,3-2-5,-5-1 2,2 2-4,2-1 1,-2 0 8,-2 0-4,1-3-4,1 3-3,-5-3 6,0 1-5,4 0 2,-2-1-1,-2 1 2,0-3-4,1 0 6,-1-5-2,-1 2 5,1-5-6,0 4 4,-2-4-7,-1 1-6,0-3 10,-3 1-5,4-3 4,-4 3 3,4-2-5,-4 2 5,0 1 0,0 1 0,0-3 1,0 5 0,0-2 4,-4 2-3,4 1 5,0-1-2,-7 5-4,0 3 3,4 3-4,-3-1 0,-2 4 2,2 1 0,-1 3 0,4-1-1,-4 1 1,5 0-1,-3 1-3,5 1 2,-3 0 6,6-2 1,2-1 0,-5 2 5,6-5 8,0-2 1,1 3 10,4-2 0,1-4 3,6-1 5,1-1 0,1-2-4,0-2-2,0-1-4,4-1-1,-1-6-3,-3-1-1,0-1-5,-3-3-1,-1 0-1,-2-5-4,-1 0 0,-7-3-6,1 3 2,-7-2 0,0 6-5,-3-5 0,-4 3-1,1 3-4,-8 6 3,-2 1-2,2 1 0,-2 4-2,-5 3-1,5 6-1,-4 0 2,0 4 2,0 5-1,0 3-1,4 0-2,-5 3-1,4 2 2,4-1-1,-4 4 2,7-6-1,0 0 0,3 0 2,1-2 0,3-1 3,-1-3 5,8-2 8,-1 0 4,3-4 0,8-2 3,-4-3 1,7-3-8,-1-3 4,1 1-3,4-5-1,-2-4-2,1-1-4,-3-1 4,0-4-6,-1 2-3,-2-6-2,-5 1-8,-2-2-15,0 3-12,-7-4-15,0 3-21,-3 0-11,-4-1-20,-3 4-11,0 2-22,-7 0-24,1 0-24,-1 2-23,0 4-26,4-2-32,3 6-16,-4-2-74,1 0-114,4-4-66,1 4-39,-2-5-69</inkml:trace>
  <inkml:trace contextRef="#ctx0" brushRef="#br0" timeOffset="-131286.81">15448 8175 1489,'8'-3'-93,"2"-1"-17,-5 4 85,3-3 16,-4 0 2,-1 1 6,0 2 9,-3 0 10,2-3 10,-2 3 12,0 0 4,-12-4 10,4 4 7,-2 0 7,-3-3 1,4 6 2,-4-6 0,-1 3 1,1 0-2,-4-2 3,4 2-1,-1 0 1,5 0 0,-1 0-2,-4 0-4,4 2-9,4-4-1,-2 2-6,2 2-3,-1-4-3,1 2 0,6 0-3,0 0 0,-3-4 8,3 4 2,13-2 6,-7-4 2,8 5 6,2-4-2,1-1 3,4 2-1,4-4 9,5-2 0,5 1-8,1-2 4,1-2 5,6 1-2,4-5-3,3-1 1,3 3 2,0-2-9,-3 1 5,3 2-4,-2-1 1,-7 2-5,-5 4-7,1-4 0,-4 2-8,-2 4-3,-7-3-3,-1 3-2,-2 2-3,-1-3-5,-6 6 1,0-2 0,-1-2-7,-2 6-2,-1 3 12,1 1 7,-2 7 7,-1 6 1,-1 3-2,3 10 0,-4 5 3,2 10 0,5 1-2,-2 5-4,2 9-3,1-4-2,4 1 1,-2-2-3,-3-8-2,6-2-1,-6-5-2,1-1-1,2 2-1,-3-3-6,1-8-2,0-3 0,-4-1-2,1-4-3,-1-2-1,-2-3-4,-1 1 0,2-3-4,-4-5-9,2 2-15,-4-2-24,0-2-24,-3-2-39,2 2-43,-2-2-44,-3-3-38,-3 0-54,3 1-54,-8-4-91,2 0-194,-4-3 6,-7 2-259,1-5-355</inkml:trace>
  <inkml:trace contextRef="#ctx0" brushRef="#br0" timeOffset="-129938.94">14889 9297 2209,'-7'-4'-125,"4"-2"15,0 1 30,3 4-15,0-5-40,6 0 49,-6 1 71,3 2 11,1-1 3,-4-1-5,3 0 16,-3 0 4,3 3 10,-3-1 10,0 1 4,0 2 2,0-5-7,0 5 6,0 0 29,7 7 16,-4 0 3,1 9 4,6 5 4,-4 5 5,4 6 7,7 14 6,0 4 1,2 13-1,5 1 2,3 31 2,6 3 0,-3 4-5,7 6-11,-4-1-5,0 3-11,5-5-12,-8 0 5,3-9-1,-6-4-7,-5-17-2,2-11 5,-4-3-4,-4-6-5,0-10-8,1-3-6,-6-9-7,1-1-4,0-4-4,-4-3 0,0-5-7,2 0-2,-3-3-3,-2 1 0,3-6-5,-6 0-2,6 0-2,-5 0-4,4-3-6,-5-1-8,3-1-8,-2 0-30,-3-1-24,2-4-16,2 3-22,0-5-24,-4 0-24,0 0-30,0-13-36,2 6-24,-2-5-37,-2 0-115,2-7-121,-4-3 9,-5-7-27,-1-7-35</inkml:trace>
  <inkml:trace contextRef="#ctx0" brushRef="#br0" timeOffset="-129503.1">14958 9344 1395,'4'-12'-37,"3"2"-29,0-2-47,2 2 118,-2 0 4,3 1 5,-3 1-3,2-4 7,-2 6 7,0-2 8,0 3 7,-1-2 7,-3 2 1,8 2 11,-4 3 13,5 3 8,2 4 10,6 3 9,3 7 5,7 6 3,13 7 9,14 10 3,24 14 1,12 2-3,10 2-8,10-1 1,11 0 9,7 1-11,8-3-1,5 0 3,3 0 6,6-2 1,0-3-14,-3-3-3,-7 1-12,-9-2-2,-14-5-13,-6-3-5,-18-1-9,-23-8 0,-13-5-7,-9-2-10,-12-2-3,-6 1-3,-3-4-22,-2 2-32,-8-4-35,-8 3-40,-1-3-43,-7-2-56,-1-1-57,-10 1-78,-4 0-164,-4-1-73,-6-3 78,-5-1-65,-12 5-52</inkml:trace>
  <inkml:trace contextRef="#ctx0" brushRef="#br0" timeOffset="-129148.05">15621 11595 1458,'0'-6'-113,"0"-1"-73</inkml:trace>
  <inkml:trace contextRef="#ctx0" brushRef="#br0" timeOffset="-128959.93">15625 11572 1173,'4'-3'47,"-2"-1"-2,-2 1 8,5 1 9,-5 0 12,0-1 12,0 3 7,3-3-6,-3 3-4,0 0 11,0 10 11,0 0-5,3 3 8,-3 3 5,7 8 1,-1 1 2,0 1-8,5 8-4,-1-2-12,4 3-11,-4 0-8,5 5-5,3 0-8,-6 1-2,6-10-7,-5 2-10,1-3-18,-1 0-23,0-4-27,-6-4-30,6-2-39,-6-2-35,0-1-33,-1 0-31,1-7-63,-1 0-141,-1-2-276,-5-6-171</inkml:trace>
  <inkml:trace contextRef="#ctx0" brushRef="#br0" timeOffset="-128819.31">15862 11901 1657</inkml:trace>
  <inkml:trace contextRef="#ctx0" brushRef="#br0" timeOffset="-128487.79">15872 11877 1622,'3'-10'22,"2"3"-1,-2-1 8,0-1 7,0 0 8,0 1 3,4 2 8,-4-4 5,5 0 2,-2 0 3,0 0 0,1 1 4,-1 1 3,2 0-1,1-2 4,1 4-2,1-1-6,-5 2-4,4 0 4,-4 2 11,5 1 3,-1 2 3,-1 0-1,2 2 1,-1 4 2,4-1 4,-5 2-2,-2 1 0,2 4-1,2 3 0,-1 0-5,-4 3-2,1 2-1,0 1-9,-4 0-5,1 1-6,-4-2-5,0 4-8,-4-2-15,-2-1-4,2 5-3,-3-6 3,-2 3-11,-1-3 1,-1-2 2,2-1-7,-1 0 2,-1-2 1,5 0-4,-4-4-2,4 1 2,1-5-5,-1 3-2,3-2-6,0-2 3,-1 0 1,8 0 0,-1-4-1,3 1 0,5 0 1,2-6 3,4 3-12,2-5 6,5-1 3,6 0 2,3-3-13,4-3-18,3 2-30,0 0-13,0-3-29,-1-4-38,9-1-40,-6 0-41,2 1-51,-4-3-155,1-2-165,-8-3 78,0-3-109,-3-2-118</inkml:trace>
  <inkml:trace contextRef="#ctx0" brushRef="#br0" timeOffset="-128061.4">17696 11060 1635,'4'-10'-159,"0"4"120,-1 4 59,3 0 21,-2-3 1,-2 2 10,2 1 10,-4-1 15,0 3 10,7-2 7,-7 2 1,4 0 0,-4 0 21,3 10 15,0 2 2,0 3 3,1 8 0,-2-1 1,2 6-5,-1 6-7,5-1-14,-5 5-2,3-3-14,-2 5-4,2-3-12,-3 1-8,5-1-5,-2 1-8,1-1 0,-1-4-21,0-1-21,-1-4-28,1-2-23,1-5-30,-4-1-32,0-2-39,5-2-37,-5-4-51,0-5-106,0 0-171,4-4-16,-7-6-112,3-4-127</inkml:trace>
  <inkml:trace contextRef="#ctx0" brushRef="#br0" timeOffset="-127562.16">18057 11147 1594,'13'-10'-12,"0"-5"51,-2 3 14,2-1 4,0 1 24,4-4 23,-1 4 16,1-1 8,0 4 6,3-4 9,0 6 13,0-3 6,0 2 3,3 0 5,-2 1-2,1 2 5,-5 3-1,4 2 0,-5 0-4,1 2-8,-1 1 1,1 4-10,-4 0-6,-2 0 4,2 5-7,-5-3-13,3 6-10,-7-2-16,-1 1-7,1 2-12,-4-3-6,-4 1-8,1 1-7,-1-2-6,-2 2-8,-1-2-3,1 1-5,-1-1-10,-2-3-2,1 0-5,-2-3-11,3 2-5,0 3-9,3-6-12,2 5-9,-4-6-3,2 2-3,1-2-2,3 0-2,0 0 4,3-2 1,1-1 5,2 0-2,0 3 5,1-2 6,4 1 5,-5 2 9,7 0 11,-2-1 13,2 2 12,-3 5 6,3 1 10,4-1 12,-4 2 4,0 4 2,-3 0 3,0 0-5,0-1-3,-2 1-3,-6 0-6,2-1 0,-1 0-10,-6 1 0,-3-1-12,-2 3-12,-5-3-37,0 1-35,-4 0-37,-6-3-43,-1-5-51,5 2-64,-5-4-49,-4-2-73,10-2-67,-6-4-169,-6-5-100,0-3 67,-3-4-312,0-3-426</inkml:trace>
  <inkml:trace contextRef="#ctx0" brushRef="#br0" timeOffset="-127421.53">18417 11260 2346,'33'-5'10,"-6"0"0,-7-1-1,0 5-1,-4-4 0,-2 5-4,-1-3-26,-3 3-50,-3-5-102,-1 0-293,-8 2-98,-9-2-66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30T11:44:59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4570 3108 643,'0'0'81,"0"2"-19,0-2-14,0 0 6,-3 3-3,3-3-72,13 1 68,-6 5 40,0-4 2,-1 1-5,4-1-2,-3-2 12,3 0 5,0-2 4,-4-3 3,2-1-6,-2 2-2,4-1 2,-4-4-2,2 2-3,-2-2-2,1 1 4,-1-2-10,-3 0-2,1-3-9,0 4 2,-4-1-1,3-1-6,-6 4-9,3-1 5,0-1 0,-4 4-6,-3 0-1,1 2-8,-4 1-7,3 2-4,-6 2-8,3 6-1,-1-1-1,-2 8-5,0 1 0,3 4-3,0 2-1,0 0 1,3 1-6,4 2 10,-1-3-12,4 3 5,4-2 6,-1-1 4,4-2-4,0 1 9,6-4-1,1-5 4,-2 1 2,2-6-1,3-2-2,3-2 0,-1-3-2,2-6 1,-1-1-5,2-3-3,-1-5-5,-1 0 2,-4-7-4,-2-4 0,-4 4-5,-4-4 4,-6-1-5,0 3 1,-4-1 0,-1 2-1,-2 1 3,-3 5-7,-3 2 3,-3-1-4,-3 6-12,3 0-20,2 3-18,-2 4-38,2 1-30,-2 2-44,2 0-59,6 5-62,-3 0-103,5-3-194,2 1 36,1-1-133,3 0-163</inkml:trace>
  <inkml:trace contextRef="#ctx0" brushRef="#br0" timeOffset="841.74">4759 3164 1668,'-5'0'-76,"-2"4"-74,4-2 9,-4-2 37,7 1 83,-4 3 10,1-2 1,0 1 10,0 2 15,-2-2-2,5-2 18,0-1 5,-2 3 5,2-3 4,0 3-1,0-3 3,0 0 2,0 0 12,7-6 7,-1 5-1,5-7 5,2-4 12,4-4 10,5-1 6,8-4-2,7-9 4,12-2 7,6-6-2,25-16 1,0-1-6,6-6-8,1-3 6,3-4-10,0-1-7,4-4-6,2-2-10,1-2-8,4-2 0,7 2-2,0-5-9,-2-1-4,8 3-2,-4-5-5,0 3-9,4 2-2,-2-1-1,-2 5 5,1 2-5,-8 2 1,1 5-1,-7 4 4,-11 3-8,1 6 1,-11 3-3,-17 10 1,-7 7-2,-4 1 0,-7 4 2,0-1-1,-3 5-3,-2-3-3,-6 8 0,-5-2 5,-1 4-9,-4 3-2,-4 3 6,2-2-6,-6 2-1,2 3-5,-4 1-25,-4 1-35,-1 2-34,-5 0-44,-5 0-56,2 5-69,-6-3-144,-1 3-147,-10-2 42,-4 2-81,0 2-93</inkml:trace>
  <inkml:trace contextRef="#ctx0" brushRef="#br0" timeOffset="1822.13">4651 3127 1524,'0'0'-119,"9"3"88,-5 2 44,2-5 1,-3 2 1,5-2 7,-5 2 16,2-2 4,0 3 6,-2-3 6,0 2 2,0-2 8,-3 3 0,4 0 5,0-3 1,-4 2 6,3 3 4,0 0-1,-1 1 1,3 1-1,1 3 4,5 2 1,2 5 5,4 3 6,5 9-8,4 0-3,8 6 0,10 8-9,6 1 8,20 19-2,3 2 5,5 0-6,1 0-11,5 2 2,-1 1-4,4 0 3,0-2-4,-1-3-4,1 0-3,-5 0-5,-4-4 4,-1-1-4,-1-3 3,-19-7-7,-7-6-9,0-2-5,-4 3 5,2-6-6,-5 4-3,-7-7-3,1-1-1,0-1-3,-4 1-1,0-3-4,1 1 0,-1 1 11,0-1 0,-1 2-1,4-5 3,-6 2-1,3 0 1,-1-1 2,3 0 1,-2-2-5,-1 0-1,2 1-1,-7-6-2,0-2-3,0 1-5,-4-1 0,0-6 0,-3 1-2,0-2-1,-3 0-5,0-1 2,-1-3-3,-2-1-4,-5 2 1,1-5-13,-2 0-28,-5-3-36,0 1-39,0-6-47,-3 3-59,-6-9-66,-2-4-98,-1-2-207,-7-11-8,-5-8 68,-9-16-154,-3-10-175</inkml:trace>
  <inkml:trace contextRef="#ctx0" brushRef="#br0" timeOffset="3033.82">7875 848 1713,'6'4'-134,"1"1"59,1 1 7,-3-2 23,-1 1 15,0 0 14,-2 0 18,2 3 16,-1-1 14,-3 1 10,0-1 4,0 1 15,0 2 4,-3 2 5,-1 1 3,2-1 4,-2 2 5,0 7-4,-1 2 1,0-1 2,-1 11-5,-4 2 1,1 10-5,-2 1-2,1 8-3,1 11 5,-2 7 10,4 1-14,-5 29-2,1 3 2,4-2-6,-2-2 1,0 3-9,4-2 4,-2-14-4,4-11-6,-1 3-3,2-3 8,-1 1-4,-3 3 0,6-3-1,-2 3-10,2 0-3,-3-4 1,3 1-7,-3-3-2,3-3-5,-4 1-3,1-4-5,-1-9-5,2-2 12,-2-1-9,-1 1 1,3-6 4,-4 0-4,2-2-4,-2-2 1,-1 0 1,-3-3-4,3-8 1,1 1-1,-1-4 3,-3 2-8,3-4 0,1 1 1,-1-3 1,0 0-6,-1-5 7,3 0 4,-1 0-9,-1-4 7,0 3-1,0-5-2,1 4 2,-1-2-3,0-1-3,-1-3-3,0 3 3,1-6 4,0 4-5,-3-1 5,4 1-7,-1 0 4,-3-2-1,3-4 2,1 2 3,-1-1-6,-3 2-1,3 3 4,1-6-1,-1 2 2,-3 2-7,3-6 5,1 2-4,-1 3-1,1-2 3,-2-1 1,2 3-3,-1-1 0,1 6 5,-5-4-3,5 2 1,-1-1 1,-2 4 2,1-2 3,2 4 10,-1-1-3,-2 1 4,1-1-5,2-2 4,-1 1-3,1-2-2,-2 1 5,5-2-1,-3 0 2,3-3 1,-1-1 0,1 1 8,0-2 2,0 2 3,3 0 2,-5 0-1,2-3 0,0 3 0,0-3-4,3 1 2,-3-1-7,-1 1 3,1-1-3,0-1 0,0 1-4,3-4-2,-5 2 4,2-1-4,3-1 1,-3 0 4,3-1-3,-3 0-4,-1-1-1,1 0 1,3 0-2,0 0-2,-3-1 2,3-1-1,-3-1-4,3-1 4,0 4-1,0-5-4,-3 2 2,3 0-1,0-3-1,0 5-2,0-5 1,0 2-1,0 1-3,0-3 4,0 0-3,-5 2-3,5-2 4,0 0 1,5 3-3,-5-3-4,0 0-10,0 0-16,0 0-44,0 0-39,-5-10-39,2 5-52,0-2-56,3 1-46,-7-3-105,4 0-118,0 4-23,-8-2-173,5-1-214</inkml:trace>
  <inkml:trace contextRef="#ctx0" brushRef="#br0" timeOffset="3919.45">7108 5288 1851,'10'4'-153,"-7"1"35,7 1 79,-7-5 14,8 5 5,-5-4 15,1 1 12,-1-1 9,2 1 6,1-3 16,-5 0 7,5-3 3,-1 3 2,-2-2-3,1-3 3,-1-1-3,2 2 7,-2-1-3,1-5-4,-4 2-3,0 1-2,0-6-7,0 3 1,-3-2-4,0-1-4,0 4 4,0-5 0,0 5-2,-3 1 4,3-2 0,-3 3 3,-3-1-5,2 4 0,1 1-5,-3 0-1,-5 1-3,4 2 1,4 2 2,-3-2 1,-2 6 2,2-5 0,3 5 0,-4-4 3,4 3 2,0 0 3,3 0 4,-3 2 3,3-1 2,-5-1-2,5 2 3,-3-1-3,3-1-1,-3-1-4,3-1-4,-3 2 3,3-2 2,0 1-4,3-1-5,-3-1 4,6 1-4,-1-3-3,1 0-5,4-3 0,-1 3 10,8-2 0,1-1 9,4 3 11,8-4 4,3 1 10,11-2 3,7 1 6,8-2 0,5-2 5,3 1-1,2-4-10,14 4-1,2-3 2,0 0-3,5 0-3,-3 4-7,3-6 19,4 8-5,-1-1-3,0 0-1,5 2-3,2 0 0,3 3 10,1-2-6,-2 2-8,36-7-5,-21 7-6,-18-3-2,1 3-4,-3-2-5,-1-1-7,-6 1 2,-13 2-7,0-3 0,-7 1-3,0-1-4,-13 0-2,0 2-3,-4 1-1,-3-3 1,-3 0 0,-4 3-3,-7-2-1,2-1 0,-5 3-5,0-1 1,-3 1 2,-6-3 0,2 0-5,-3 1 1,-2-2-1,-1 4-1,-1-2 1,2 2-2,-1-2-2,-5 2 2,3-4 2,-2 4-3,-2-1 2,-2 1-2,2-3-1,-3 3-2,-2-2 7,5 2-3,-7-6-3,2 4 1,-3 2 1,5 0 1,-1 0-3,-3 0 3,-1 0-1,1 2-2,0-2 0,0 0 1,-2 0 0,3-2-1,-5 2 0,-3 0 0,10 0 2,-6 0-1,-4 0-2,6 0 4,-3 2-2,1-4-1,-4 2-1,3 2 1,-3-2-2,7 0-4,-7 0-8,0 0-4,7 0-9,-7 0-18,0 0-23,0-5-42,0 5-40,0 0-51,-14-4-61,7-1-70,-2-3-83,-1 0-205,-7-5 8,-3-3 73,-7-4-254,1-5-282</inkml:trace>
  <inkml:trace contextRef="#ctx0" brushRef="#br0" timeOffset="5440.14">7811 855 1948,'0'-3'-127,"4"2"-7,-4 1 10,3-3 11,0 3 51,-3 0 4,7-3 6,-5 3 7,4-2 15,-6 2 12,0 0 10,0 0 12,5 0 9,-5 0 17,0 0 0,0 0 10,0 0 6,0 0 0,0 8 10,0-7-2,0 4-3,0 1 13,4-2 9,-4 4 5,6 2 3,-2-1 7,2 3 3,2 2 0,2 1 14,-1 5-3,4-3 3,4 6 1,0 2-2,-1 2 4,4 2 1,4 7-5,3 0-10,-3 3-5,-2 1 9,12 8-5,-4 2-12,0 1-5,3 0 0,1 2-2,3 2 1,9 17-6,4 1-6,-7-14-2,4 11 6,-7-7-5,-4-8 6,12 20-4,-10-13-6,-3-5 1,1 2-2,8 13 6,-4-7-4,-7-10-2,4-1-4,-3-3-3,5 2-6,-2 0-6,-1-4 4,2 4 1,1-5 1,1 1-2,1-1 0,-1-1 6,-1 1-2,2-3-4,-5-1-4,-6-6-5,4-1-2,-1 1 0,-3 3-4,0-4-1,3-3-1,-6 4-3,3-3-3,0 3 2,0-6-6,-3 3-1,0-2 2,0-3-2,3 2 0,-9 1 8,7-3 7,-5-3-3,1 1-1,2 2-1,1-3 4,-4-1 3,1 0 2,-4-1-3,3 3-3,0-3-1,-2 0-2,-1 0 6,-1 3 6,2-3 0,2 2 6,0 1-4,-3-3-5,-3 3-2,3-4 1,-3 1-5,2 1 4,-2-4 4,0 5 11,3-1-24,-3-2-2,-4 1 0,4 1-7,-4-9 0,1 5 1,-1-4 1,1 2-1,-5-3 1,4-2 2,1 0 12,-4 0-3,4 0 2,-5-2-2,-2-1-9,2-2 0,2 2 3,-4 0-6,2 0 7,2-5-7,-5 5 4,1-2-2,2 0-7,-1-2 4,2 0-3,-4 1 6,0 2-6,5-4 3,-1 3-5,-4 0 3,1 0 0,2-4 8,2 6-7,-4-3 4,3 4-2,0-3-3,0 2 4,7 1 16,-4 1-4,-1 2-1,2-1 17,0 2-2,-2 1-5,2-3-4,0-3-1,-2 3-5,3 0-1,-6-2-3,1-3 0,1 3 3,-6-1-1,5-2 3,-2 0 1,2 0-3,-4-3-3,0 2 3,2 3-6,-5-4-1,4-4 0,-4 4-2,4-1-3,-1 0 4,-2-2-3,-1-2-1,1 2 1,-1-1-3,0 2-2,1-4-4,-8 1-12,4-2-29,0-1-38,0 0-36,-10-1-25,3-4-37,1-1-52,-1 2-56,-6-6-61,-1-5-79,1-2-86,-8-6-199,-5-2-19,-4-11 96,-4-1-420,-6-9-521</inkml:trace>
  <inkml:trace contextRef="#ctx0" brushRef="#br0" timeOffset="6699.49">7851 906 2579,'-3'-1'-203,"0"1"22,3 0 16,0 0 44,0 0 9,0 0 14,0 0 7,0 0 17,0 0 12,0 0 20,0 0 13,0 0 9,0 5 0,0-5 4,0 0 1,0 0 6,0 0 3,0 0-2,0 0-5,3 2 5,-3-2 4,7 2 12,-4 2 2,5-4 3,1 0 6,4 2 9,0 1-1,7-3 16,0 0 7,8 0 6,5-3 3,3 3 3,8-2 4,-1-2-2,11 4 1,3-4 3,6 0-3,7 0-3,4-1 2,-1 2-2,4-1-4,12-1-5,-12 0 1,13 0-7,-14 2-2,4-2-3,-2 3-1,-2 0-4,-2-4-2,2 4-4,-6-1-1,1 2-5,-2 1-1,-5-3-2,-9 0-2,3 3-1,-1-2 0,-3 2-3,-2-4 6,2 4-7,-4-2-2,0 0 3,3 2-1,-2 0 2,-2-4-3,-2 3 4,3 1-4,-3 0 6,0 0 4,-1 0-8,-5 0-1,2 0-1,-4 0-1,-2 0 2,2 0 1,-1-3 2,-2 3-5,0 0 3,-2 0-3,0 0-2,-1-2-1,-3 2-1,0 0-2,-3 0 2,3 0 0,-7 0 6,4 0-3,-4 0 0,1 0-1,0 0-3,-2 0-1,-1 0 1,2 0 1,0 2 1,0-2-3,-2 0 6,2 3-6,-3-3 8,3 0-3,-3 1 0,4-1 4,-1 4-1,0-2 2,4-2 2,3 2 3,-3 2 0,3-2 2,0 1 2,-3 0 1,3-2-1,0 2-2,0-1-5,-3 1 11,2-3-4,-3 3-1,1-1 4,3-2 2,-4 2-7,-1-2-4,-2 3 0,-4-3 2,2 0-11,-1 2 2,-4-2 4,-2 0-8,2 3 3,-6-3 2,4 0-1,-1 0-2,-3 0-4,-3 2 8,3-2-1,-7 0-5,4 0 2,0 0 4,-1 0-5,-3 0 4,4 0-9,-4 0-1,-3 0 1,0 0 1,8 3-4,-8-3-8,3 0-8,-3 2-12,0-2-13,0 0-13,-7 3-17,7-3-29,0 0-28,-14-5-39,11 2-36,0-2-62,0-2-201,-8-1-77,1-4-132,-6-3-168</inkml:trace>
  <inkml:trace contextRef="#ctx0" brushRef="#br0" timeOffset="8528.16">11971 872 1691,'3'-2'-126,"-3"2"13,6-3 22,-6 1 32,4 0 14,-1 2 0,-3 0 12,3-6 19,-3 4 8,0-2 7,0 1-8,0 0 13,0 3 5,0-6 0,-3 4 7,3 0 1,0 2 8,0 0 3,-3-4 0,3 4 6,-4 6-3,4-6 0,-6 2 4,3 4-3,-4-3 8,0 4-3,4 1 5,-7 1 4,0 1-5,-4 5-1,5 2 3,-12 4 3,5 1-4,-4 6-1,-1 0 0,2 9-1,-1-2 0,-4 2-1,5 5-1,-2 0-2,1 2-2,1 4-3,2-2 5,-4 12-4,2-3 1,-1 6 0,-1-4 1,2 3-2,2-3 0,-5 3-2,4 0-4,1 0-1,-2 0-1,5-9-2,4 0 1,-7-3 0,4 3 2,-1-2-2,-2-4-1,2 4 0,-2-6 2,6 1-1,-4-2-1,1-8 1,3 4-2,0-2-4,0-2 0,0 2-2,0-5 0,0 1-3,0-1 1,0 1-4,0 1 0,0-3 1,0 0-1,0 0 1,0 0-2,0 3-1,0-1 1,0-1-1,0 0 0,4 1-1,-4 2 0,-1-2-2,2 3 4,-1-2-7,2 0 1,2-2 0,0 5-1,-1-4 3,0-2 4,0 3-2,4 1 2,-7-1-1,4 0 0,-2-3 2,2 2-5,-1-2-1,1-2 4,0-1 1,1 1 9,-4 2-8,2-5 3,1 5 1,-2-5 1,2 2 2,3 3-3,-4 0 5,1 3 0,-2-1 1,5 2-6,-3 0 7,-1-2-1,0 1-6,0-1 2,4-7 4,0 8-2,-4-3-4,1-3 4,-1-2 6,3 0-13,-2 3 0,-1-3 9,4-3-14,0 2 4,-4 2-5,3 2 1,4-1 2,-4-2 2,2-1-4,-1 0 5,-1 1-5,1 0 6,0 0 6,-1 2 6,-3-4-3,3 2 2,-2 0-1,3 0-4,0 0 2,0 0-2,-1 0 6,4-3 4,-3 6-7,-1 2 4,4-2-4,-4-1 4,4-5-7,-2 4-8,-2-4 0,4-1 5,-4 0-5,2-1 0,2 0 9,-7-2-9,7-1 1,-3-2-6,3 0 2,-4-3 1,0 0-1,2 0 1,-2 0 1,4-3-4,-4 2-1,-1-4-2,5-2-7,-4 0-20,1 0-33,-1-5-31,4 0-44,-6-10-63,6 0-71,-4-4-129,4-12-169,-4-6 47,-1-9-160,2-9-172</inkml:trace>
  <inkml:trace contextRef="#ctx0" brushRef="#br0" timeOffset="12423.1">12148 1013 422,'0'-3'74,"-4"0"-18,4 3-17,0 0-158,0 0-42,0 0 55</inkml:trace>
  <inkml:trace contextRef="#ctx0" brushRef="#br0" timeOffset="14046.33">12148 1002 521,'0'0'25,"0"0"-1,0 0 9,0-1 3,0 1 7,0 0-1,0 0 6,0 0 4,0 0 1,0 0 2,0 0 0,0 0-7,0 0 2,0 0-3,0 0 0,0 0-2,0 0-4,3-3-1,-3 3 2,0 0-2,0 0 1,0 0 4,0 0 1,0 0 2,0-3-3,0 3 2,0 0 2,0 0-1,0 0 1,0 0-1,0 0 4,0 0-2,0 0-5,0 0 0,0 0 2,0 0-3,0 0-5,0 0-1,0 0-5,0 0-1,0 0 2,0 0 4,0 0-3,0 0-3,0 0 0,0 0-4,0 0 8,0 0-3,0 0 3,0 0-6,0 0-4,0 0-1,0 0 0,0 0 2,0 0 1,0 0-2,0 0 1,0 0 2,0 0-1,0 0-2,0 0-5,0 0 0,0 0 0,0 0-5,-7 6-2,7-6-1,0 0 0,0 0-3,0 0-1,0 0-1,0 0-2,0 0 0,0 0 1,0 0 1,0 0-3,0 0 0,0 0-2,0 0 0,0 0-1,0 0 1,0 0-1,0 0 0,0 0 1,0 0 1,0 0-3,0 0 0,0 0-1,0 0 1,-7 0 2,7 0-3,0 0 0,0 0 2,0 0-2,0 0-1,0 0 0,0 0 2,0 0-1,0 0 0,0 0 0,0 0-1,0 0 1,0 0 0,0 0 1,0 0-1,0 0 4,0 0-5,0 1-1,0-1 1,-6 3 0,2-3 2,4 2-2,0-2 6,-6 3-8,6-3 4,-3 0-2,-1 3 6,-3-3-5,4 2-1,-1-2 0,4 0 0,-6 2 0,3-2 3,3 0 0,-7 0-2,7 0 4,-10 3-4,6-3 1,1 0 0,-3 0 0,6 0 1,-7 2-5,0-2 5,4 3-1,-1-3 0,4 0-2,-6 0-1,6 0 1,-6 2 0,2-4 2,4 2 0,0 0-4,0 0 5,-7 0-3,7 0 4,-3 2-1,3-2-1,-4 0 2,4 0-2,0 0 0,0 0 1,0 0 0,-6 0 0,6 0-1,0 0 0,0 0-3,0 3 5,0-3-4,0 0 1,0 0-2,0 0 5,0 0 5,0 0 1,3 5 0,-3-3 2,0-2 0,0 0 2,7 3 1,-7-3-5,3 2 5,-3 0-2,0-2-1,0 0 3,3 3 1,-3-3 1,0 3-1,0-3 5,0 0 8,0 0 2,0 2 6,0-2-7,0 0 4,0 0-4,0 0-1,0 0-5,-10-5 19,10 5-7,-6-3 1,6 3-3,-3 0 1,3 0 3,-3-2-8,3 2 0,-4-2-2,0-1 0,4 3 1,-3-2-3,3 2-4,0 0 0,0 0-5,-3-3 0,-1 3-1,4 0-2,0 0-2,0 0-3,0 0-2,0 0 5,0 0-5,-3-2 4,3 2-2,0 0-4,0 0 4,0 0-2,0 0-1,7 5-1,-1 0 14,5-1 10,-2 2 0,9-1-3,-2 2 6,4-1 12,4 2-3,2 1-2,4-2 1,4 3 6,2 3 2,7-3-1,-2 4 5,11-1 0,2 2-1,6 0 3,10 3 2,-7-4-5,10 2 2,8-1-3,-2-3 0,-1-2-6,-2 4 0,8-2-3,-18-4 0,4 1-2,-3-2-5,3-2-3,0 0 0,1 0-3,-5 0-4,4 0-1,-4-3 0,-2 4-3,-1-1-2,-6-4 1,3 2 2,-7 0-7,1 3-1,-5-1 0,2-2-2,-4 1 1,-1 1-2,1-1 0,-4 2-2,4-1 1,-4 2-2,-3 0 2,4 1-1,-1-5 0,-2 3-10,-2 2 0,1 1 2,1-2-1,-2 1 3,1 1 2,4-1-1,-5-1 9,5 3 5,3-2 0,-4-1 4,4 1-1,-1-1-1,4 1 2,1-1-3,-2-2 3,1 3 3,1-1 2,-5 0-8,1-1 10,-1-1-11,-5 2 1,-1-1 2,-7-4-7,3 4 2,-6-5-2,0 4-1,-3 1-1,3-2-4,-3-1 6,0 2-6,-4-3-1,0 1 3,-3-1-5,1 1 0,-5-1 3,4 0-3,-4-2 3,1 3-4,1-1 1,-2-2-2,1 3 1,-4 0-1,1-1 2,-1 1-2,-4-2 0,2-1 1,-1 3-2,-4-3 2,4 3 0,-3-3 1,0 0 4,-1 0-9,-3 0 3,4 2-1,-3-2 4,-1-2-2,4-1-5,-4 6 3,-3-3 1,6 0-4,1 0 2,-3 2 1,-4-2 0,3 0-1,-3 0-4,0 0-11,7 0-20,-7 4-27,0-4-44,0 0-58,0 0-71,-21-4-91,12 4-78,-12 0-214,-9 0-61,-13-2 75,-10-1-341,-14 6-425</inkml:trace>
  <inkml:trace contextRef="#ctx0" brushRef="#br0" timeOffset="15572.89">10746 5100 2282,'0'0'-179,"-6"0"38,6 0 28,0 0 13,0 0 8,0 0 15,0 0 11,0 0 10,0 0 17,-8 2-2,12 3-31,0-3-68</inkml:trace>
  <inkml:trace contextRef="#ctx0" brushRef="#br0" timeOffset="16783.97">10746 5115 1134,'0'2'12,"4"1"-6,-4-2 3,3 3-2,-3-2 7,4 0-2,-4 2 7,3-2 7,-3 1-6,0 0 4,0-3-14,2 1 11,-2-1 3,0 3 1,0-1 1,0-2-1,0 3 2,0-3-3,4 3-4,-4-3 4,0 1 0,0-1 1,0 0-3,0 0 2,0 0 1,0 3 0,0-3-2,0 0 5,0 0-3,0 0-7,0 0 12,0 0-3,0 0 2,0 0 4,0 0-1,0 0-3,0 0-1,0 0-6,0 0-2,0 0 1,0 0-2,0-10-3,0 8 2,4-1-6,-2-1 3,6-1-1,-1-1 3,-2-1-1,-1 2 0,2-3 2,5 1-1,-1-1 1,-1 1 2,9-3 9,-2 1 0,1-5 7,3 2 1,-3-1 0,6-2 4,1-2 3,0-1 0,1 0 4,2-4 1,0 2-2,3-1 1,0 0-2,0 1-4,-3 0 4,6 0 0,-6 0-2,6 3 1,-3-3-5,3-4 0,-3 5 3,4-1 0,2-4-8,5 0 0,-8 2 0,4-3-2,-1 0-6,2 0-5,-2 0-2,0 0 6,-6 3 0,6-4 4,1 1-6,-4-2 4,2 2-4,1-3 1,-2 1-4,-1 2-7,0-6 11,0 5-6,1-3 7,-4 0-5,3-1-6,0 2 2,0 1 1,2-6-6,-5 6-1,3 0 9,-3-1-3,3-2 1,1 1-3,-1 0 8,-3 3-1,0-6-2,3 3-2,0 1-3,1-2 1,-1 3 0,3-4-1,-1 2 6,-2 2 7,3-4-2,-2 1 1,-2 3 1,2-1-2,-1-1-4,0-2-7,2 4 1,-5-1 4,3 1-3,0-3 0,1 2 0,-1 0 5,0 2-3,0-3-4,1 5 4,-4-3-2,3 1-5,-3 4 2,3-3-2,-3 2-1,0 0-1,3 1 3,-3 1 3,0 0-5,0 1 2,1 0 0,3-3-2,-4 3-1,0 0 1,0-2-1,-1 2-1,5 0 0,-1-7 0,3 1-2,-2 1-1,2 1 0,-2-2-3,-4 4 3,3-3-3,0-1 1,-3 4 4,0 2-4,0-2 4,5-1-4,-2-2 0,-3 4 1,0-3-2,0 4 5,-4 2 1,4-3-1,0 0 3,-3 1 1,3 1 0,-3 0-1,-2-1 5,3 3-4,-1 0 3,0 0 4,-5-1 0,8-2-4,-4 3 2,2-1-3,-1 0 1,3 1-4,0 2 1,-4-3 1,4 0-6,-3 1 4,0 2 0,3-2-5,-3 2 6,-1-3-1,4 3 2,-3 0 0,-1 1 3,4 1-2,0-2 1,-3-1 0,0 4-1,-3-1-3,2 1 2,-3 3-1,7-7 0,-3 6 7,-4-2-9,7-4 2,-6 4 5,3 3 5,3-4 0,-3 0-2,-2 1 1,6-1-4,-1 1-1,-8 0-2,8-1 1,0 0 1,-5 1 1,5-1 3,0 1 2,-4 0-2,-2 0-2,5 3 1,1-6-4,-3 0 0,3 5-1,-3 1 0,-4-2-2,7-1 1,-3 1-2,6-1-1,-2-1-1,-5 0 2,1-1-3,-4 4 2,0 2-5,-6-1 2,3 1-2,-3 3-1,0-3 5,-4 4-2,0-1 2,-3 1 7,0 1-1,0-2-1,-3 1-1,3 2-2,-4-1 0,-2 0-3,-1 2-3,-3-2-28,0 3-34,0 0-41,-13 3-57,7-3-56,-5 1-55,-2 2-77,0-3-59,-4 3-182,-3-1-50,-3-2 54,-4 4-209,0-2-278</inkml:trace>
  <inkml:trace contextRef="#ctx0" brushRef="#br0" timeOffset="17026.32">16000 1725 1983,'0'-6'-118,"0"4"0,0-1-82,3-1-326</inkml:trace>
  <inkml:trace contextRef="#ctx0" brushRef="#br0" timeOffset="17917.45">16003 1697 1350,'0'-8'-63,"0"1"12,0 2 18,0 1 4,0-1 12,0-1 18,0-1 12,-3 4 1,3-2 4,0 0 12,0 0 7,-5 0 7,5 0 5,-3 3 4,3-3-2,0 2-2,-3-1 0,3 1-4,0 0-1,0 3-2,-3-5-3,3 4 1,0-5-3,3 4 4,-3-2 2,0 4 3,0-2 3,0 2 2,0 0 4,3-6-1,-3 6 3,0-1-1,0 1-7,0-3-1,0 3-7,0 0-1,0 0 7,-3 7 13,3 2-3,3-1 0,-3 1 11,0 6 0,3 2 4,-3 5-2,5 2 0,-2 2 18,0 12-1,-3-1 10,3 6-17,-3 0-5,4 9 7,-1 1-8,-3-1-3,3 3-3,-3-3-7,3 4-3,-3-4 3,3 1 3,2-1-9,-2 1-4,0-3 0,4 0 4,-4 2-4,3-2-4,-3-2 4,5-1-2,-2 1-5,1-2-1,-4 2-4,0-7 6,4 1-1,-3-5-6,-1 4 2,4-4-6,-4 1-2,0-1-7,0-2 0,1 1-3,-1-2-2,-3-1 1,4-6-3,-1 0-2,0 2 0,1-3-5,-4 2 4,3 0-3,-3-1 1,3 1 0,-3-1 3,0 3 1,3-2 0,-3-1-2,0 0 2,0 4-3,0-4 1,4 1-4,-4-1 1,0 1 0,0 0-6,-4-4 3,8 3-1,-4 2 0,0-5 0,0 4 3,3-2-1,-3-3 4,4 3-1,-1 1 1,0-2-1,1 3 0,-1-3 2,0 0 0,-3 1 2,3 0 1,1-1-2,-4-2-3,3-1 2,1 3-2,-4-5-4,3 3 2,-3-3 0,0 0 1,0-3-5,0 1 0,0-3 1,0 2-2,0-2 0,3 3-1,-6-5 3,3 4-4,0-5 4,-3 3-5,3-1-1,-4 3 2,1-5 1,-1 3-3,4 2-1,-3-3 3,0 3-2,0 0-1,-1 0 1,-2-2 2,2 2-3,1 4 2,-4-1-1,4 0 2,0-6-4,-1 2 1,1-1 1,3 0-3,-3-6 1,-1 3-1,1 2 0,-1-4 3,1 0-2,3-3-1,-3 3 0,3-2 2,-3 2-2,3 0 4,0 0-2,-4 2 0,1 1-1,3-1 2,0 0-1,-3 0-3,3 5 1,-4-5 1,0 3 0,1-1 0,3-3 2,0 1 0,-3-1-4,3-4-2,0 2-14,0-3-33,-3-4-38,3 1-47,0-3-55,-7-8-57,1 4-77,-8-7-113,-2-2-214,-4-1 35,-11-6 66,-5-5-196,-8-3-239</inkml:trace>
  <inkml:trace contextRef="#ctx0" brushRef="#br0" timeOffset="18448.41">10800 5150 1866,'-10'-8'-103,"0"4"9,-4 1 13,5-5 11,-6 2 8,3 5 18,2-2-84,0-2-159,0 2-52</inkml:trace>
  <inkml:trace contextRef="#ctx0" brushRef="#br0" timeOffset="19391.93">10676 5100 974,'-14'-5'-1,"5"2"7,-2-2 3,1 3 1,5-1 4,-6 0 8,5-1 3,3 1 3,-4 1-5,4-1 7,3 2 11,0-5 11,0 4 5,5-4 0,3 4 1,2-3 4,2 5 7,2-5-5,7 2-3,-6 0-6,9 1 0,2-3 1,2 3-2,2-3-2,3 2-2,4 3 1,-1-2-3,8-1-6,-1 1 10,11 2-5,-4 0 1,-1-3 3,5 0 1,0 2-8,-1-2 3,11-2-1,-4 1 5,0-4 2,0 2-1,3-1 3,-3 2-8,0-3 1,0 1-2,3-3-2,1 2 5,-4-2-5,3 1-4,-3 0-1,0 0-6,0 1 1,0-2-5,0 3 1,-10 2-6,3 0 2,-6-2-5,3-1-2,0 4 0,0-4-1,0 4 1,-4 0-5,9-1 3,-6 0 4,1-1-6,1 2 1,-2-1 9,2 0-5,-1 2-5,-1 1 1,2-1-5,-2-2 8,5 3-5,-4 0 2,-1-1 2,2 0-5,-1 1 0,-1-1 2,2 2-7,-5 1 11,4-3 5,-2 0-5,1 1-3,1-2 6,-3 2-7,0 0 5,0-2 4,-1 4 1,-2-1 1,2 1-9,-2-3 0,-1 1-1,1-1-1,-8 0-2,1 3 0,-1-2 2,-3 0-4,1-3 3,3 2 0,-7-2-3,7 0-2,-4 3 7,-3-3-3,3 3 2,-6-1 0,6 0-5,-3 1 3,-3-1 5,3 2-4,-4-2-2,2 0 4,-2 3-5,0-2 8,1-2 11,3 4-4,-3-2 1,0 0-5,3-2 2,-3 4-2,-1-1-1,4 1-3,-3-3-2,-1 3-3,4-2-1,-3 2 2,3 0 4,-3 0 4,-1 0-2,1 0 0,-3 0 1,3 0-7,-2 0 2,2 2-1,0 1-1,-3-3-1,-1 1 3,0-1 0,4 4-5,-5-2 5,3-2-1,-2 2 3,-1-2-2,-2 4 5,5-4-2,-2 0-2,-3 2 2,3 1 0,-3 0-2,3-3 2,-2 1-1,2 2 1,1-1 0,3 1-1,-5 2 4,8-3-4,-3 1 1,3-1 1,0 1 5,0 2 2,0-3-2,0 1 2,-3-1-3,3 1 7,-3-3 2,3 4-3,-3-1-2,-8 0-1,4-3-1,-5 2-4,1 1-2,-2-2 1,-4-1 1,4 4 2,-7-2 1,4-4 2,-5 4 4,1-2 0,1 2 1,-6 2 1,6-4-5,-5 0 0,2 0-3,-5 0-4,-1 2-2,6-2-1,-8 3-2,0-3-3,-4 4-2,4-4-2,-6 3-9,-2-3-27,-1 2-38,-2-2-55,-2 3-77,-6-6-83,-1 6-103,-11-6-189,-5-2-111,-14-2 58,-7-3-335,-10 0-437</inkml:trace>
  <inkml:trace contextRef="#ctx0" brushRef="#br0" timeOffset="21216.53">2876 3185 631,'-7'-2'99,"0"-4"-341</inkml:trace>
  <inkml:trace contextRef="#ctx0" brushRef="#br0" timeOffset="21610.4">2846 3170 696,'-7'-2'107,"4"-4"-19,-3 3-20,2 3-4,4 0 4,-7-2 8,7 0 7,-3-1 1,0 1-2,3-1 2,-4 0-1,4 1 8,0 2 11,0 0 2,0 0 10,4 13-6,2-6 1,1 1 1,3 5 2,-3-4 1,7 6-2,-2 5 11,0-1-2,10 7-6,-3 2 5,6-1-3,0 8-3,2-2-4,3 4-11,0-2 0,0 0-6,0 0 4,3 0-17,-3-2 3,1-3 2,-1-1-5,-4-4-1,1-1-9,-3-2-3,-1-5-5,-7 1-1,5-5-1,-5 1-4,1-6-7,-1-1 2,-2-2-10,-1-5-1,1 0-3,-4-3 1,4-4-4,-8-5-2,4-3-4,-4-6-2,-3-3-4,-3-9-2,0-5-4,-3-12 0,0-4-4,-7-11 0,-4 0-2,1-1-1,4 4-4,-5 10 0,4 4 0,0 5 0,3 6-4,1 8-2,-1 0-15,1 4-19,2 4-22,-3 0-21,4 4-27,0 4-20,3 4-22,-4 1-45,1 3-47,6 5-53,-3-2-107,0 2-189,4 7 24,-4-2-206,0 3-259</inkml:trace>
  <inkml:trace contextRef="#ctx0" brushRef="#br0" timeOffset="23976.14">3399 3075 1978,'4'-3'-139,"-4"-2"-39,0 2 124,4-1 15,-4-1 7,0 2 16,0-4 16,0 1 14,0 2 17,-4-4 15,0 2 14,1-1 4,-3 2 3,-1-4 2,1 1 5,-5 1 3,1 2 3,1-3 3,-2 3 0,1-2 2,-3 2-9,-1-4 6,2 6-7,-9-3-1,8 1 1,-7 0-8,3 0 0,-6 0-1,3 2-5,-1 1 3,2 0-3,-2 2-13,1 0-2,1 4 2,-4 1-2,2 3 1,2 2 6,1 3 3,3 4-7,-3 8 0,9 1 4,-2 3 8,4 4-2,4 0 6,0 1-8,6 4 5,0-1 1,4 1 2,4-1-5,1 4 1,8-2 2,-3-2-6,6-1 5,-2 2-2,2-6-5,-3-6-5,4 3-5,-4-4 0,2-4-4,2 5 3,-4-6-1,-3-3-2,0-1-1,3-3 3,-4-4 6,5-4-1,-2-2 2,-2-1-5,3-4-2,0-1 3,0-4 1,0-5-4,-3-4-3,0-1-1,-1-8-3,-6-4 6,0-3-7,-3-2-4,-1-4 1,-6-4-8,-3-1 0,0-5-3,-1 6-4,1 0 5,0 2 6,0 5 11,-5 2 9,5 5 6,0 3 1,3 3 19,-3 1 0,-4 2-3,4 4-7,0 3-4,3 4-1,0 5 1,0 3 1,0 0-4,3 21-27,3-1 15,7 8 1,-2 3 0,-1 5 5,10 3 0,-1 7-3,11 3-2,5-1-3,1 0 3,4-1-6,-1-4-8,9-4-3,1-1 4,5-5-9,-8-8-1,3-5-27,2-3-26,6-7-33,-3-5-37,-8-3-39,11-6-53,0-4-52,3-4-54,-7-6-97,-3-10-118,3-1-264,-16-10 55,-10 0 86,-4-4-356,-6-4-468</inkml:trace>
  <inkml:trace contextRef="#ctx0" brushRef="#br0" timeOffset="25304.07">6631 485 2561,'7'-8'-228,"1"1"189,1 1 27,-6 2 17,4-1 14,-1 0 26,-3-1 17,5 4 12,-5 0 7,3 2 6,-2 2 11,5 3 0,2 4 8,-1 8 5,-1 0 1,8 5 5,-4 5 3,4 4-2,4 5-5,-6 3-5,5 1-12,-3-3-7,4 3-6,-5 0-6,-2-7-11,2 2-4,-2-3-3,-2 1-5,3-3-11,-2-2-6,-3-8 0,-3 2-3,2-5-7,-3 1 1,5-3-6,-4-5 1,-1 0 1,1-5-4,0-3-4,-4-4-2,4-3-1,-4-5 0,4-5-4,-4-3 1,4-4-2,0-1-1,-1 1-1,4-4-1,0-1 1,7 3 0,-3 0 1,2 2 0,-2 2 0,5 5-1,-2 0 8,2 5 7,2 0 7,-4 8 7,2-1 5,2 3 3,-1 5 4,-1 0-1,-2 7-1,0 0 1,-4 5-5,0 0-4,-5 0-4,-2 3-3,-3 4-3,-3-8-2,-3 7-5,-3-1-4,-5 1-6,-2 2-31,-4-5-37,1-2-44,2 1-46,-5-4-62,-2 0-72,4 0-84,-2-1-192,-5-8-83,1 0 61,-1-2-242,2-4-307</inkml:trace>
  <inkml:trace contextRef="#ctx0" brushRef="#br0" timeOffset="26064.05">11977 450 2171,'33'-3'-109,"-6"-2"-46,-3 3 135,-5-1 10,-2-2 0,-4 0 19,-2 0 26,-1 0 15,-1 1 11,-5-2 9,0 0 10,-4-2 1,0 2 4,-8-1 13,-1 2 0,-1 2-1,-4-2-8,1 5-5,-4-2-1,1 2-9,-5 2-1,5 3-15,-4 3 0,3 1 2,4 4-7,-1 2 1,1 5-2,3-2 0,7 4-5,-1-2 5,4 2-6,4-2 15,3 4-9,2-5 8,8-1-11,3 2-1,7-2 1,3-4-7,3-1-4,8-3-7,2-4-2,-1 0 0,6-6-5,-9 0-21,8 0-34,-4-2-33,5-3-41,-7-3-58,-3 1-74,-5-6-94,1-1-222,-11-6 29,-3-4 54,-10 4-76,1-2-47</inkml:trace>
  <inkml:trace contextRef="#ctx0" brushRef="#br0" timeOffset="26909.91">16126 1077 1449,'10'-4'-122,"0"1"132,3 1 14,-3 2-6,0-4 10,0 2 24,0 0 17,0-3 10,-3 2 2,3-2 11,-7-2 6,4-1 5,0 1 0,-4-3-3,-3 0-6,-3 0-4,-1-4 3,-3 5 1,-2-1-10,-5-2-8,-6 2-2,0 0-4,-3 3-7,-4 2 0,-3 1-9,1 8-9,-1 1 3,0-1-8,0 9-5,0-1 0,3 5-3,3 1-7,4 5 8,4-1-4,5 1-1,1-2-1,10 0 0,0-1 6,7 2 3,-1-1 12,11-1-2,4-3 5,1-2-1,2 0-1,3-4 6,3-7 0,0 1 1,3-5-4,-3-2-5,3-1 4,4-7-2,0-2 0,-7-3 1,0-5-7,0-5-1,-7-8 1,-3-4 1,-3-3 0,-4-9-6,-3-7-3,-4-12 1,-1-2 1,-10-5 2,2 0-1,-7-27 1,-2 3 7,1 23 14,1 10 5,4 15 13,-1 13 1,0 1-3,4 4-7,-4 5-9,4 14-5,3 8 2,0 14-3,0 12-1,10 18 1,-3 19 4,16 36-5,0 6-7,4 10-1,3 5-7,-1 3-5,9 3-24,-6 0-56,2 3-79,4-3-69,-5-9-66,-3-3-89,-5-12-132,-5-19-213,-10-17 55,-5-9-377,-10-12-492</inkml:trace>
  <inkml:trace contextRef="#ctx0" brushRef="#br0" timeOffset="27475">6511 5709 1007,'0'18'-417</inkml:trace>
  <inkml:trace contextRef="#ctx0" brushRef="#br0" timeOffset="27784.18">6532 5804 945,'3'25'109,"6"-4"-19,-2-6 24,4-1 1,1-1-3,-2-2 8,4-4 2,2-2 3,5 0 3,-1-3-2,1-2-5,4 0-7,-1-2-8,2-3-5,-2-3-15,-1-1-3,0-3-5,-7 0-3,1 0-5,1-3 0,-9-3-4,-3 2-1,2-5-5,-8-1-6,-4 2-5,-3-1-6,-5 1-3,-6 1-2,1 1-3,1 4-9,-7 1-1,0 5 4,-1 0-13,-2 6 4,-1 2-4,0 5-3,0 5-1,5 0-4,-5 8-1,6 2 7,4 5 2,4 1 1,7 0 7,3 2-2,3 2 1,6 2 6,7 3-3,7 0-2,7-1-1,7 2 5,7 0-8,11-2-1,7-4 0,8 1-13,7-7-25,3-6-35,6-3-46,7-8-64,4-1-65,-1-4-106,7-2-219,-3-2 15,0-5-124,-1 1-158</inkml:trace>
  <inkml:trace contextRef="#ctx0" brushRef="#br0" timeOffset="28317.89">10133 5808 1694,'14'0'-52,"-5"-4"-92,1 4 109,1-2 74,-2 2-1,-2-3 5,-1 1 13,2 0 19,-5-3 7,-3-1 13,3 1 10,-3-2 4,-3 0 1,0-1-1,-1 1-2,-3-2-1,1-3-3,-4 5-4,-1-3-1,-2 0-8,-4 0-7,1 3-1,-4 0-8,0 1 2,0 1-7,-4 5 5,5-1-7,-8 2-2,3 2-5,-2 2-4,2 5 4,1 2 1,3 8-1,0 1 0,1 3 3,5 4-7,4 2 10,-1 4-7,5 4-5,3-3-8,3 5 0,3 2-4,3 6-7,5-1 2,2 1-10,0 0-1,4-3 0,-4-3-2,4 0-7,-7-6-7,3-4-15,-3-1-33,1-5-30,-8-1-30,3-4-39,-6-4-40,0-2-36,0 0-34,-3-4-26,0-4-66,0 1-102,-8-3-74,1-5-151,-7-3-161</inkml:trace>
  <inkml:trace contextRef="#ctx0" brushRef="#br0" timeOffset="28489.44">9603 6357 1734,'0'-12'-137,"3"2"170,4 2 10,-1 1-1,1-1 19,3-2 26,2 3 20,6-6 5,3 4 5,4-4 10,5-2-11,5 2-7,-3-2-2,5 1-14,0-3-6,-1 5-10,1-3-28,-3 1-38,2-2-42,1 3-58,-1-1-69,-6-1-141,4 0-220,-7 0-120,-7-1-137</inkml:trace>
  <inkml:trace contextRef="#ctx0" brushRef="#br0" timeOffset="29011.04">15875 5682 1685,'24'0'-83,"-7"-3"-96</inkml:trace>
  <inkml:trace contextRef="#ctx0" brushRef="#br0" timeOffset="29626.2">15962 5678 1377,'17'0'4,"-4"-3"-3,4 0 6,-4 1 25,-2-1 16,-1-1 10,-1 1 12,2-5-1,-5 2 7,1-3 0,-4-1 6,-3 0 3,-3-3-2,0 1-2,-4-1 2,1 1-4,-8-1 0,1 1-7,-7 2-7,-1 0-6,-1 5-5,1 4-6,-2 2-2,-4 2-5,0 5 0,4 1-9,-4 6-1,1 3-3,-1 3-5,4-2 2,3 3-3,0 0-2,3 2-2,7-2 2,3-2 3,1 1 7,1-2 5,10-2 2,-2 1-2,7-3 10,0-2-4,7-1 1,3-2 8,0-3 4,3 0-8,0-1-2,0-6 3,-2 2 0,2-4-1,4-1-2,-3-2 9,-2 0-4,2-2-4,-4-3 1,-1 0-1,-1-2 1,-6-2-4,-1 2 5,-1-3 0,-1 5 6,-1-2-6,-2 3 0,-2 1-1,-1-3-6,0 6-7,0-3 0,-6 6-4,3 2 1,0 0-6,-3 10-4,3-3 5,0 7-2,0 1 1,0 7 12,6 2 11,1 9 8,3 0 10,3 9 4,4 0 16,0 6 4,3 0 2,0 4-1,0 3-6,-3-4-4,-1-5-3,1 0-9,-4 0 1,-2-5-8,-2-3-3,-6-4-8,4-2-2,-7-3-3,0-2-3,-7-2-3,1-5-9,0 0 6,-5-3-10,-2-1-5,0-6 0,-4-3-6,4-2-2,-7-7-4,3-4-6,0-6-14,0-6-3,1-9-1,2-3-2,8-8-8,3-1-2,3-4 0,3-5-8,7 2-8,3-3-16,0 3-15,8 0-23,-1 4-20,-1 1-22,8 2-29,-3 3-20,3 4-22,-1 0-30,-3 3-34,0 8-41,1-2-63,-5 1-132,-1 1-90,-6 1 57,-2 3-134,-2 3-173</inkml:trace>
  <inkml:trace contextRef="#ctx0" brushRef="#br0" timeOffset="40948.08">4834 1751 744,'3'4'242,"-3"-2"-68,0 1-26,0 0-7,0-3-16,0 0-3,0 0-6,0 0-2,0 0 2,0 0 6,10-8-2,-8 1 1,6-2 9,2 1 4,0 2-5,3-5-4,4 2-20,3-4 6,0 3 0,0 1-6,3-2-8,1 4 4,-1 2-9,0-1-7,-3 4-5,-3 2 6,3 2 3,0 6 0,-3 2-7,0 4-3,-4-1-9,-3 8-1,0 0-9,-4 3-5,-2 3-6,-4 3-2,0 3-4,-4 2-4,-5 2-6,2-2 0,-3 1-5,0-5-2,-4 5-4,4-6 1,-3-3-4,3-1 0,0-4-2,0-2-3,3 1-1,1-5-2,2-1 2,-2-3 0,2 1 3,4-2 0,4-8-2,-1 3-3,10-3 0,1-3-3,9-3 1,4 2-1,7-7 0,5-5-1,8 2-2,9-6-1,12-2-1,1-5-16,-2 2-39,-4-1-45,-3 5-42,-9 4-45,2-6-57,-7 5-68,-2-2-115,-4-1-240,-7 0 62,-3-1-196,-6-1-286</inkml:trace>
  <inkml:trace contextRef="#ctx0" brushRef="#br0" timeOffset="42312.03">9939 338 1969,'0'4'-162,"-3"1"-2,3-3 68,-3 1 19,-4 0 8,3-1 21,1 3 20,-3-2 4,2-1 4,-6-2 10,3 2 11,-2 1 17,-1 0 2,-4-3 5,1 2 8,-5-2 8,6 3-3,-6-2 8,6-1 1,-6 0 4,6 4-1,-2-8-3,0 8 5,3-4 0,-3 0 4,4 0 1,-1 0-4,2 0-2,2 0 2,1 0 1,-2 0-4,2 0 1,-2 0 1,6 0-2,-4 0-3,2 0-2,4 0-3,-7 0 0,7 0 0,0 0 5,0 0 2,14-4 8,-1 4 2,1-1 0,4 1 1,2 0 3,8-3 0,2 1 2,3 2 1,4-3 1,3-2-4,3 0-4,4 0 1,-3 0-5,-1-2-5,4 0-3,-4-1-3,-3-2-2,0 2-7,-3 1 3,-4-1-2,-6 3 4,-1-2-7,-2 2 7,-5-3 5,2 3 1,-4 3 1,-4-3 6,4 2-1,-7-2 0,2 4 2,-1 1 1,-1-3-1,-1 0-7,-1 3-2,-5 0-6,4 3-8,-7 1 0,3 1-3,-6 5-2,3 5 0,0 0 9,3 11-2,0-2-1,0 10-1,0 2-3,5 2-1,2-1 0,-4 8-3,8-2-4,-4 0-3,-4-6 2,4 1-3,-1-1-1,1-4-8,-2 1-25,2-6-45,0 2-53,-4-5-63,-10-5-94,2-5-115,2 0-281,-3-5 51,-4-3 76,-3-4-149,0-3-184</inkml:trace>
  <inkml:trace contextRef="#ctx0" brushRef="#br0" timeOffset="43688.52">9170 2332 435,'0'0'55,"0"0"73,0 0-36,0 0-41,0 0 0,0 0 5,0 0 0,0 0-2,0 0-2,0 0 17,0 0 6,-8 0 6,8 0 6,-3-2 0,3-1-4,0 3 0,0-5 2,3 0 2,0 0 4,5-2 2,2 2-3,-4-3-4,8 1-4,-1-2-1,1 3 2,5-2-1,-2 1-8,2 2-5,-1 2-7,-2 0-3,1 3 1,0 3-8,-1 0-3,1-1-2,-4 5 1,1 2-5,-1 0 2,-3 2 0,0-2-9,-3 4 1,-1 2-4,-3-1 1,-3 5-6,0-5-5,0 6 2,-3 0-7,-3-2-1,-1 2 0,0-1 1,-3-1-6,1 0 5,-2-1-3,1-2-7,0-2 1,4-1 3,-1 2-5,3-5-1,-2-2 4,3 3 0,-1-5 1,1 2 0,3-4-1,3-1-5,1 1 4,-1-3-1,3 0 0,5 0-1,2 0 1,0-3 2,4 1 4,3 2 2,0-3 0,0 3-2,4 0 5,-2 0 7,-1 0 3,2 3 1,1-1 6,-2 4 1,2-1-7,-4 2 3,-4 1 1,0 2-5,3-1 3,-10 2 0,1-1-13,-4 2 1,1 0 2,-7 4-3,-2-2-4,-3 2 2,-1-2-9,-4 1 5,-4 3 1,0-3-3,3 0-4,-8-3 3,3 1-7,0-2 4,2-2-3,-2-1 5,6-1-3,-3-4 1,0-1 1,2-4 0,5-4-8,-1 0 6,7-6-9,0 3 0,2-3-7,9-1-11,0-2-36,-3 1-26,6-1-34,0-1-48,2 1-54,0 0-86,9-2-224,-1-1-36,-5 0 67,8-1-47,-4 4-47</inkml:trace>
  <inkml:trace contextRef="#ctx0" brushRef="#br0" timeOffset="46109.86">10746 1935 1403,'0'-3'-60,"0"1"15,0 2-6,7 0-84</inkml:trace>
  <inkml:trace contextRef="#ctx0" brushRef="#br0" timeOffset="46264.45">10766 1932 1083,'4'0'-12,"-4"0"9,6 3 27,-2-3 3,-4 0 14,3 0 7,-3 0 9,0 0 6,0 0 5,7 0 7,-7 0 3,0 0 7,0 0 2,0 0 4,0 0 0,0 0-1,0 0 1,0 0-4,0 0 5,0 0 16,-7 7-4,11 1 11,-1 1 7,-1 5 3,2 1-3,2 4 11,-2 4 3,7 5 5,-2 1-2,1 5-4,1 5-4,-1-3-4,-1 7-6,5 1-5,-1 0-7,-3-1-7,0-1-12,0-7-6,-3 2-5,3-4-9,0 2-6,-4-2-8,5-4-6,-5 0-5,-2-5-2,2-4-6,2 0-6,-2 0-5,-3-5-23,0-2-32,4-1-45,-1-2-39,2 0-50,1-4-54,1-3-69,4-3-121,-1-1-276,1-5 83,2-6 70,-2-3-125,5-8-151</inkml:trace>
  <inkml:trace contextRef="#ctx0" brushRef="#br0" timeOffset="48203.87">13788 680 1607,'0'-3'-115,"4"1"11,-4-1 10,0 0 12,0 3 5,0 0 14,0-4 3,0 1 13,0 1 5,0-1 9,0 3 7,0-5 6,0 2 2,2 1 6,2 2-46,-4 0-8,6 0 57,-6 0 0,7 0 3,-7 2-1,0-2 1,7 0 3,-7 0-1,4 0 6,-4 0 0,0 0 0,6 0 7,-6 0 0,0 0 2,0 0 2,3-2 2,-3 2 2,0 0 4,0 0 3,0 0-5,0 0 1,3 2-1,-3-2 1,0 0-4,0 0-2,0 0 6,0 0-4,0 0 3,0 0 5,0 0 7,0 0-6,0 0 13,0 3-4,0-3 0,0 0 4,7-3 0,-7 3 3,0 0 0,0 0-3,0 0 0,0 0 0,4-2-2,-4 2-1,0 0-2,0-2-2,3-1-4,-3 3 2,4-2 5,-1 0 0,-3-1-2,0 3-4,0-3 7,0 3 3,3-2 1,-3-1-1,0 3 1,0 0-3,0-4-2,0 1-4,3 1 0,-3-2-2,0 4 1,0-4-1,3-1-5,-3 2-1,0 1 0,0-4 2,4 4 0,-4 0 1,0-1 0,0 3-1,0 0 1,0-5-1,0 5 0,0-2-1,0 2-2,0 0-3,0 0-2,0 0 6,0 14 7,-4-2 2,4 2 7,0 1-2,-3 2-1,0 3-2,0-3 0,0 7 4,-1-5-2,1 4-1,3-5-3,-4 1 0,1 1-3,3-2-2,-4-3-1,4 0-7,-3 0 4,3 0-2,3-5-5,-3 2 2,4-1 2,-1-2 0,4-1-2,3-1-1,0-2-1,0 0-1,6-2-1,2-1-5,-2 1 4,4-3-2,1 0 1,1 0-2,-2 0 3,4 0 11,3 0-3,-5 0 3,2 2-4,3-2-3,-4 0 7,4 2 8,0-2 2,-4 3-2,-3 0-4,3-1-1,-3 1 6,-3 2 3,3-1 12,-7 2-4,1 1-7,-4 1 3,-4-1 3,1 1-2,-4 2-5,-3-1-6,-3 2 0,-4-2-4,1 4 1,-8 2-1,-2-2-4,-8 1-1,1 2-7,-3 0 1,-1-3-2,-3 3-4,0-2 1,3 2 2,0-6-6,4 2-2,-1-2-11,2 0-13,4 0-13,-2-3-17,4-1-19,-1-1-18,4-4-26,-1 3-18,1-2-28,4-2-18,-2 0-10,1-2-41,4-3-93,-1 0-139,7-3-37,-4-4-27,4-1-29</inkml:trace>
  <inkml:trace contextRef="#ctx0" brushRef="#br0" timeOffset="48454.21">14111 744 1444,'3'-7'-1,"2"0"16,-2 2 10,0 0 21,0 0 12,4 0 19,-4-3 30,11 4 13,-4-5 0,10 1 1,-1-1 0,8-1-7,0 0-4,9-2-7,1-2-12,10-2-7,0-2-9,3 0-6,3 1-9,-2 3 5,4-4-10,1 3-5,2 2-28,-8 4-28,-3-2-44,-4 4-49,-9 5-47,-4-2-53,-10 8-172,-4-2-167,-2 4-55,-7-2-92</inkml:trace>
  <inkml:trace contextRef="#ctx0" brushRef="#br0" timeOffset="49683.44">12768 2694 1521,'-8'0'-60,"8"-2"10,0 2 19,0 0 16,-5 0 10,5 0 25,0-3 8,0 3 4,0 0 16,-4-2 7,4 2 7,-7-2 3,7 2 8,-4-3 10,4 3 2,-3-2 1,3-1 1,0 3 4,-3-2 0,3-1 0,-4 1-3,4-1-4,0-1-7,4 1-9,-1-5-5,0 1 2,8-1 9,-2 1 2,5-1-2,6-2-2,1 0 2,1 0 10,1 3-12,5-2-1,2 1-6,0 2-10,-4-1 9,4 4-6,-6 1-1,-1-1 0,0 6 5,-6 2-5,-1 4-2,2 3-1,-9 1 1,1 5-9,-6 2 1,-1-1-1,-6 5-3,-1-2-4,-3 4 5,-2 3-3,-5 1-5,1 1-1,0-4-5,-4 2-1,-3 2 0,4-4-10,-2 1 2,2-3-5,2-6-1,5-1 4,-1 3-6,-1-7-2,5-1 2,-4-1 4,7-2 3,-5-3 2,8-1 2,5-5-1,4-1-1,-2-1 0,10-5-2,2 1 12,5-4 7,9-2 1,4-3 3,3-1-4,10-2-1,3-4-5,11-1-5,2-1 0,-3-2-2,-7 8-4,-1-4-2,-5 3-4,0 2-9,-10 0-34,-6 2-45,-2 3-48,-2 2-54,-9-1-64,-5 2-69,-6 1-61,-3-1-158,-7 5-106,-10-2 54,-6 1-160,-8-1-229</inkml:trace>
  <inkml:trace contextRef="#ctx0" brushRef="#br0" timeOffset="51395.98">6772 2937 1840,'0'0'-162,"0"0"80,0 0 24,0 0 3,0 0 16,0 0 22,0 0 1,0 0 20,0 0 2,0 0 14,-8-3 4,5 3 14,-3 0-4,6 0 7,-8-2 1,6 2-3,2 0 3,0 0-6,0 0 3,-7 0-1,7 0 4,-4-2 1,4 2 2,-6-3 1,6 3 0,0 0 1,-3-2 3,3 2-1,-4 0 4,4 0 2,0 0-2,0 0-2,-6 0 1,6 0-4,0 0-2,0 0-2,0 0-6,0 0-3,0 0 1,0 0 0,0 0 3,0-3-5,0 3-1,6-5-2,1 5 0,-1-3-5,2 1 0,1-3-5,-3 3-1,5-3 5,2 2-1,-3-2 10,6 2-6,-2-1 1,0 2-2,2-4 2,0 4-4,-2-2 5,3 4-11,-1-1 1,-2 1-1,2 1 0,-2-1-1,-1 4 3,-3 1 1,4-2 3,-4 3 3,0 2 1,-3 0-6,-4-1 5,0 6-6,-3-1-1,0 1-2,0 0 1,-6 1-2,2 3-7,-3 1 6,-3 3-2,4-4 2,-4 0-13,2-2 7,-1 3 3,3-5-5,-1-1-4,-1 0-1,5-2 2,-4 0 2,2 1 0,1-4 1,1 1-7,-1-2 5,0 2-3,1-3 2,0 0 1,-1-2 7,4 1-5,4-1-7,-4-3 4,6-3-3,-6 3-5,8 0 8,2-2-3,-4-3 1,4 5-3,1-5 4,-2 3 4,5-1-2,-1 1 0,0-1 2,4 0 4,0 2-3,3 1 3,0 0-1,-4 1 4,4 2 2,1 2 4,-2 0-7,-2 3 2,-1-1 4,1 1 1,-4 1 4,-2 2-2,-1 2-3,-1-1 2,-4 3 0,1 0-6,-6-1-5,0 5 4,-6 0 0,-2 1-2,-5 0 0,-1 5-2,-2-3-5,-4 1-1,1-2-1,-2 1 6,1-5-4,0-2-1,3 0 1,-3-3-1,4-1-4,-1-4 1,4-2 4,-1-5-5,4-2 0,1-6 5,2-2-5,3-5-2,4 0 1,0 0 0,7-5-2,0 3 4,5-4-1,3 4-5,1-3 0,4 3 0,4 3-34,-1 2-23,3 3-29,1 1-50,0 3-54,3 5-70,-10 0-180,4 8-180,-8 2 79,-7 2-117,-1 4-156</inkml:trace>
  <inkml:trace contextRef="#ctx0" brushRef="#br0" timeOffset="53018.33">5280 4275 1795,'0'0'-48,"0"0"0,11 2 17,-11-2 4,0 0 25,3 3 3,0-1 6,-3 0 17,0 4 12,4 0 10,-4 2 3,-4 4 6,4-3-1,-3 5 3,0-1 2,0 0-8,-1 1 3,-3 2 2,4-1-10,-1 0 0,-2 0 0,0-3-6,6 3-2,-4 0-6,0 0 1,4-3-4,0 0-4,0 2-2,0-4 2,0 0-4,4 0-1,3-3-1,-4 3-2,7-5-1,0 0-1,0-1 0,3 2-2,1-4-1,-1 2 3,1 1 3,2-5 3,4 4 0,-4-1 3,5-1 4,-4 4-3,2-2 5,1 4 1,-3-1 1,0 1 6,-4 2 7,4 0 12,-4 3-6,-3-4 2,-3 4 0,-1-1-7,-3 3-3,-3 0-2,0-1 4,-3 2-13,-3 2-1,-1-1-5,-7 1-1,1 0 6,0-1-11,-4 0-2,0-2-7,1 0 2,-4 0-2,4-2-5,-1 1-21,-1-3-22,2-2-25,2-3-31,-2 1-33,2-4-32,2 2-29,-1-5-24,2 0-27,1-8-76,4 1-109,-5-1-188,1-2-110</inkml:trace>
  <inkml:trace contextRef="#ctx0" brushRef="#br0" timeOffset="53227.28">5284 4410 1696,'13'-18'-14,"4"1"12,-4 4 35,3 3 19,-2 0 10,-1 0 14,4 3 6,4-2 9,-2 1 0,5 0 0,2 0-8,-2-2-9,6 3-9,0-1-1,0 1-13,0 0-5,2-1-24,3 1-34,4-2-46,-2 1-39,7 4-48,-5-1-126,5 0-220,3-2-50,-1-1-43</inkml:trace>
  <inkml:trace contextRef="#ctx0" brushRef="#br0" timeOffset="54170.15">8378 4370 1377,'-6'0'-57,"6"0"14,-7 0 5,7 0 14,0 0 9,-6 0 24,6 0-8,-7 0 21,7 0 9,-10 1 4,7-1 10,-1 0 10,4 0 5,-6 0 5,6 0 7,-7 0 3,4 0 6,-4 0 5,7 0 3,-7 0-3,4 0 0,3 0-4,-6 0 0,2 0-8,4 0-3,-7 4-7,4-4 2,3 0 4,0 0 13,0 0 3,14-4 3,-5 3-6,5 1 1,-1-5-6,3 2 2,5-2-4,5 0 1,-2 0 2,6-3-7,-3 4-2,0-3 0,-2-1-9,-1 4 0,3-2-3,-4 0-8,1 2-10,-6 0 3,0 3 1,-1 1 2,0 0-2,-1 0-2,1 5-1,-4 5 5,0 2-3,1 3 4,-4 5 2,0 6 10,0 3 3,0 5 1,3 9-4,-3 6-6,1-3-6,1 2 1,-3 3-11,2-4-1,3-2-2,-4 1-7,0-2-5,-4-7-38,4-4-56,0 2-66,0-8-84,0-2-88,-2-5-116,8-4-229,-2-7 45,-5-4-222,4-5-319</inkml:trace>
  <inkml:trace contextRef="#ctx0" brushRef="#br0" timeOffset="55191.78">13632 3925 2059,'9'-4'-199,"-6"0"70,6 4 52,0-5 17,-3 2 9,0-4 9,4 2 19,-2-3 30,2 4 18,-8-3 14,5 1 7,0 0 3,-4-2-2,0 2 1,-3-1 2,0-1 5,0 3-4,-3 0-3,0 3-4,-7-1-4,0 3-3,0 3-4,-6 2 4,2-1-3,-6 7 0,3 2 6,-2 1 0,-2 6-3,-2-3-3,-2 4-1,7-1 1,1 2-3,1-4-5,2 2 1,1-2 1,2 1 4,5-4 1,-1 0 4,4-1 0,0-2 3,3-3 6,3-1 5,4 2-8,-1-6-4,5-1 3,2 0-5,-5-6 0,7 3 0,0-3-5,3-1 1,-2-4 5,5 0 4,-5-1-6,3-1 1,-1-6 8,3 2-4,-9-1-5,6 0 8,-6-3 5,2 1-2,-4 1 8,0 2-3,-4 1 6,4 3-3,-6 1 3,2-2-1,1 4-5,0-1-6,-4 3-3,1-2-8,-1 4-2,1 1 0,-2 7-6,2-3 4,-1 8-3,4 3 3,-4 0 11,4 6 6,-1 4-3,1-1-3,3 8 1,1 0-9,-2 0-3,1 0 3,1 0-6,1 3-18,-1-3-1,2 0 0,-3 0-1,0-3-32,3 1-35,1-3-40,-4-3-40,0 1-52,4-3-56,-2-3-73,6 0-201,-2-1-87,1-4 85,-4-5-113,7-1-133</inkml:trace>
  <inkml:trace contextRef="#ctx0" brushRef="#br0" timeOffset="56112.04">16547 2796 1591,'8'-3'-116,"0"-3"57,1-1 17,-1 2 16,1-1 16,-3 1 33,1-2 26,1 2 21,-3 0 20,3 0 11,-6 1 4,2-1-5,2 5 13,-1 0 0,-2 5 9,4 4 2,-4 4 8,3 4 8,0 6-1,2-1-7,-1 11 7,-2 0-17,5 4-10,-2 2-15,2 6-6,-1 3-12,2 0-2,-1-1-9,-1 1-7,2-3-5,-4-1-18,-1 5-56,3-10-52,-4-2-85,8 1-94,-10-5-180,4-1-161,-4-7 61,1-3-80,-4-1-109</inkml:trace>
  <inkml:trace contextRef="#ctx0" brushRef="#br0" timeOffset="60710.24">2332 6948 688,'14'-12'89,"2"5"190,5 0-68,-4-3-52,-4 5-26,-1-2 2,2 2-6,-4 0-10,0 0 10,-3 2 0,0-1-13,-7 4-7,0 0-9,0 0-9,-18 1-1,6-1-8,-6 6-6,-1-1-5,-4 0-2,-1 2-8,-3-2-8,-3 3-6,-3 1-3,-4 2-9,1-1 2,3-1 1,-1 2-5,8-4-3,-1 5 6,-1-1 1,8 2-3,-2-1 0,4 3 11,2 0 4,0 2-1,2 2 9,4 5 10,4 6 5,2 3 2,4 1-1,0 4 6,4 4-5,5 8-8,2 3-3,-1-1-8,6 10-4,0 4-5,2-5-1,4-2-9,-2 0-12,5-1-22,-6-3-18,-2-10-34,3-2-33,-7-8-21,0-5-29,-2 0-31,-5-10-55,1 0-52,-4-8-61,0-5-112,-3-1-94,0-6 28,0 0-63,-13-15-75</inkml:trace>
  <inkml:trace contextRef="#ctx0" brushRef="#br0" timeOffset="61015.41">2109 7674 1489,'27'-22'48,"0"2"31,-8 3 6,5-1 3,-1 3 14,1 5 14,-2-2 2,5 0-1,-3 0-1,3 3-1,-1-1-6,-2 3-9,3-1-11,-5 1-3,-1-1-1,-1 3-8,-4 1-6,1-1 5,-4 2-8,1-2-7,-1 5-4,-3 2 8,0 1-1,0 5-4,-4-1 4,5 5 1,-1 3 8,-4 2 7,4 7-1,4 2-7,-1 5-5,1 2-9,2 4-1,4 1-4,0-1-8,3 3-4,-3-3-13,1-7-30,-5 3-27,0-5-32,1-4-23,0-1-25,-7-7-21,4 1-38,-5-10-33,1 1-37,-2-4-23,1-6-25,-3-6-53,-2 2-52,-1-10-28,-6-4-127,-1-5-49</inkml:trace>
  <inkml:trace contextRef="#ctx0" brushRef="#br0" timeOffset="61127.11">2809 7420 1529,'-9'-41'3,"0"12"2,4 7 16,2 1 5,-1 6-1,1 2-3,3 4-4,0 1 0,0 0-6,0 4-8,3 2-24,1-1-34,4 6-39,1-3-80,0 5-284,-2 2 35</inkml:trace>
  <inkml:trace contextRef="#ctx0" brushRef="#br0" timeOffset="61464.21">3329 7879 1301,'18'23'70,"-9"-8"18,1-1 0,-3-5 4,0-4 16,-4 0 7,0-3-9,1-2-6,-1-5-2,-3-2 0,0-5 4,0-1 8,0-5-8,0-2 6,-3-4 0,3-5 2,0 2 1,3 3-9,0-4-4,0 3 2,1 3-9,3-2-5,-4 7 0,4 0-8,-1 5-3,1 1 8,3 5-7,0 6-5,0 0-3,0 6-8,3 2 3,-2 4 1,2 3-6,-4 5-3,5 0-6,-4 8-5,1-1-4,-2 4-6,1-5-16,1 6-14,-5 0-30,0-1-30,4-2-25,-2-3-25,-5-3-26,3-2-31,-2-1-32,-1-3-33,0-3-25,3 2-27,-2-8-79,3 1-101,-4-4-47,4-5-62,-4 0-70</inkml:trace>
  <inkml:trace contextRef="#ctx0" brushRef="#br0" timeOffset="61549.98">3945 7892 1418</inkml:trace>
  <inkml:trace contextRef="#ctx0" brushRef="#br0" timeOffset="61906.08">4016 7836 1562,'28'-24'105,"-9"5"10,1-1 16,1 2 14,-9 0 1,-2 6 3,-2-1-5,-2 1 1,-3 2-2,-3 0-2,-3 2-1,-3 3-12,-2 3-1,-5 2-7,0 2-2,-7 5-7,0 5-2,-10 8-1,3 1-8,-3 7-6,2 4-10,-2 1-1,9 4-6,-3 1-11,7-1-6,4-4-8,3 0-3,5-2-2,3-3 0,12 2 2,0-2-2,7-7 0,6 0-2,-1-3 0,13-6 2,-9-4-3,8-4-1,-4-4-3,3-4 0,-3-4 4,7-2 0,-6-7 1,-9-7-4,5-2-3,-4-9-1,-6-8-6,-3-7-2,-8-4-3,-3-17-4,-6-5-4,-10-31-2,-4 5 5,-2 8 13,5 19 4,1 14 6,2 11 6,1 15 5,4 0-11,0 10 2,-2 6-10,1 6-1,1 9-4,6 8-2,3 9 0,4 4-3,4 10-2,-2 8-4,12 10 2,4 13-22,-1 4 0,12 20-11,-6-11-38,8 8-49,-8-8-51,3 11-55,-13-17-85,-3-6-87,-8-13-147,2 2-181,-5-12 56,-2 0-378,-4-9-501</inkml:trace>
  <inkml:trace contextRef="#ctx0" brushRef="#br0" timeOffset="62408.51">6074 7640 2604,'4'-8'-213,"-4"1"168,3 2 44,-3 0 25,3-3 16,-3 3 27,0 0 14,4 3 14,-4-1 2,0-2-2,0 5-9,0 0-3,0 0-4,0 15 17,-4 0 4,1 0 2,3 5 2,0 5-3,3 5 0,1 5-10,-1 5-10,7 5-6,3 0-8,0 2-5,8 1-6,2 5-3,-3-8-9,10 5-7,-4-9-7,4-7-20,-3 1-25,7-6-18,-8-6-21,4-2-19,-3-7-23,-3-4-25,3-5-26,-5-3-27,-5-4-23,4 0-22,-5-5-21,-7-4-27,-4-2-62,1-4-68,-12 0-263,-5-6-156</inkml:trace>
  <inkml:trace contextRef="#ctx0" brushRef="#br0" timeOffset="62569.08">6251 7947 1731,'-4'-4'4,"-2"1"8,6-2 9,0-2 16,6 2 14,2-1 2,-2-1 4,7 2-1,4-1-4,3-1-2,0-3-9,4 0 0,-1 0-14,0 1-25,0-4-26,4-3-21,-3 4-21,3-3-29,-5 0-27,-2 0-45,-2 0-73,-2 0-262,-2-2-8</inkml:trace>
  <inkml:trace contextRef="#ctx0" brushRef="#br0" timeOffset="63189.85">6628 7497 1389,'-3'-5'32,"0"3"7,3-1 17,-6 1 41,6 2 26,0 7 15,0 1 12,0 4 10,0 3 9,6 6 16,-3 1 5,0 5 12,4 8-4,2 3 2,-1 2-9,-2 5-14,7 4-17,-2 0-11,-2 0-13,4-1-14,0 0-14,-2-1-10,6-5-9,-5 1-10,6-3-5,-8-11-12,3 0-7,-4-5-12,1-4-14,5-2-9,-10-8-3,5-3-11,-3-2-7,1-7-8,-3-8-11,3-4-5,-6 0-5,2-6-4,-1-4 1,4-2 4,0 1-3,0-4 6,2-2-2,2 7 8,-1 0-5,-1 2 8,2 2-1,-1 5-1,0 1 0,0 2 9,-3 6 1,2 0 3,1 6 2,1 3 6,-2 5 10,1 1 7,4 7 7,-4 1 4,3 3 1,0 0 2,4 6 1,0 1-5,-3 1 1,5-1 2,1-3 0,-4 2 0,8-1-3,0-5 2,-4-5 5,-1-2 1,5-4 3,3-4 0,-4 1-7,4-6 0,0-6-1,-1 0-8,7-8 1,-6-4-4,-1-2-3,-2-3 0,0-11 0,-1-3-2,-10 1-6,-3 2 0,-3-4-3,-7 4-1,-4 2 0,-4 3-1,0 7-3,-6-2 1,-2 8-2,-6 3 0,4 6-2,-2 4 1,-1 3-1,-5 5 1,6 5 2,0 2 2,4 4-3,2 4 1,4 2 0,4 1 0,6 3-1,6-3 0,4 5 2,7 2-3,6-5-3,10 5-18,8-4-22,-2-4-26,12-1-38,-2-1-39,8-8-44,-4-1-42,-5-5-59,1-4-83,-8-2-191,2-5-46,-7-5 52,-6-2-182,-3 0-232</inkml:trace>
  <inkml:trace contextRef="#ctx0" brushRef="#br0" timeOffset="63787.84">8982 8075 2005,'27'18'12,"-10"-7"11,2 0 8,-2-4 9,1 1 16,-2-3-1,1-4 9,-1-1 7,4 0 5,4-1 3,-2-4-4,2-1 4,0-6-6,-1 0 4,0-6-8,0-3 4,-2-3-9,-1-3-8,-7-3-1,-3-3-4,0 1-6,-3-4-6,-4 1-2,0 8-8,-3 0-2,-3-2 2,0 8 0,-4 1-10,-7 3 4,1 4-5,-7 3 1,0 2-7,0 3-2,-3 8-6,-1-1-5,-3 3-5,5 0-3,2 5-2,-1 1 0,5-2-4,2 4 5,4-1-1,7-2 4,6 4 0,4-2-1,10 0 0,-4 0 4,7 3 10,7-5 7,3 3 9,3 0 9,4-4 6,-4 4-1,4-4 5,-7 2 0,0-2 2,-4 3-8,-2 0 0,-4 0-5,0 0 2,-3 6-2,-4-3-3,-7 3-6,-2-1-5,-4 0 4,-4 0-6,-2 3-2,-4 1-14,-4 1-16,-2-2-15,-4 1-15,-3-2-16,3-4-22,-4 0-28,-3-2-25,4-3-23,0 0-40,0-5-40,-1-5-69,8-5-115,-4-2-61,-1-10-66,8-4-54</inkml:trace>
  <inkml:trace contextRef="#ctx0" brushRef="#br0" timeOffset="64532.4">9476 7377 1403,'27'-23'-93,"-4"11"118,-9 2 16,-1 1 6,-4 6 13,-1 0 26,-2 9 14,1-1 11,-4 2 13,0 5 10,4 6 12,-3 3 17,2 8 5,1 3 2,-1 3 10,1 7-1,0 4 1,3 4-5,-1 2-12,-1 1-10,0 3-14,11 3-15,-8 0-11,8-6-8,-8-5-12,10-3-6,-4 0-10,0-8-7,-4-4-10,0-3-10,1-5-7,-5-8-8,5-2-4,-4-5-12,3-5-5,-3-2-7,0-6-7,-3-7-9,0-2-1,3-3-6,-7-8-7,0 0 3,0 1 4,1-3-2,0 3 5,-1 2-1,0-3 0,0 5 3,1 4 0,-1-1 4,4 1-5,-4 0 4,7 7 0,-3 2 0,3 2 1,3 6 1,-3 2 1,4 2 6,-1 7 1,0 2 7,1 7 3,2 1 3,-2 7 0,2-1-2,-2 2-2,5-2-2,1 9 2,-2-8-6,-2-3-18,1 0-30,-1-4-37,-2-5-23,-1 1-12,4-6-20,-4-7-24,4-2-25,-4-2-20,4-6-1,-4-2 4,4-4-6,-1-6 13,-2-6 6,-1-4 17,1-7 10,-1-3 17,-4-7 13,5-6 36,-4 5 26,0 6 39,0 2 30,-3 2 23,2 4 24,-1 5 17,-5 2 14,-1 2 2,3 7 15,-2 4 9,-3 1 3,-3 8 8,3 0 6,-10 15 11,-1 3 6,5 4 4,-7 3 4,2 5 2,5 5 6,-1 0-7,4 0-11,0-2-9,3 2-8,3-5-7,4 0-9,-1-8-6,4 1-7,7-3-7,3-8-6,-1 1-10,2-8-3,1-5-6,3-3-7,-2-5-6,-1-3-1,3-7-6,-5-5-9,-1-7-14,-5 0-17,-4-8-21,-8 3-15,-2 1-21,-2-3-15,-4 6-21,-8 1-6,-4 3-18,2 4-16,-7 6-18,0-3-16,0 6-24,2 8-21,5-2-30,-1 3-25,1 0-46,5 3-86,2-1-61,-1 0-200,6 3-159</inkml:trace>
  <inkml:trace contextRef="#ctx0" brushRef="#br0" timeOffset="65005.62">10620 7862 1719,'22'3'-25,"6"0"27,2-1 27,0 5 26,6 3 25,0 2 15,5-1 12,-1 4 12,7 3 2,3 1-4,-3 1-7,-1 4-3,-5-3-4,2 1-9,-4 4-4,-8-6-9,-5 2-8,-2 1-6,-4-1-5,-4-2-8,-6-3-4,1 1-3,-8-3-6,0 0-1,-3-2-5,0-3-11,-6-3-10,2-2-10,-6-2-8,0-6-3,0-2-15,4-2-11,-5-11-15,2-2-15,-1-10-12,3-2-7,7-6-6,3-1 3,7-7 7,7 5 7,0-5 5,6 3 4,0 1 6,7 3 4,-3 3 9,3 1 4,-4 2 6,-2 8 2,0 0 3,-2 3 3,-5 5 7,-4-1 3,0 0 2,1 3 5,-9 5 12,4-2 3,-3 4 1,-6 0 11,4 7 13,-4-2 8,0 3 9,0 0 12,-8 17 6,6-5 5,2 6 3,-3 2 2,3 6 5,0 3 1,3 6 3,-1 3 4,9 7-12,0 0-5,1-1-11,5 2-6,0-4 0,0 1-8,2-4-7,1-3-1,4-1-22,-5-7-20,2-4-18,-1-4-22,-1-5-20,-1-3-38,2-3-32,-4-5-45,-2-1-32,-1-1-26,0-7-67,-3 1-94,-3-5-79,-4 0-50,-3-9-28</inkml:trace>
  <inkml:trace contextRef="#ctx0" brushRef="#br0" timeOffset="65157.21">11781 7943 1367,'-8'-8'-103,"1"4"150,7-2 29,0 0-2,0 2 1,4-1 7,2 0-1,5-3 2,2 1-7,1-1-5,5 1-13,-1-3-1,2 2-10,-1-1-20,2 1-21,-2-2-29,1 2-35,1 1-32,-5 2-48,-2-3-79,5 3-327,-5 1-46</inkml:trace>
  <inkml:trace contextRef="#ctx0" brushRef="#br0" timeOffset="65818.06">12184 7802 1420,'0'15'-75,"0"3"102,0 3 10,0-5 6,0 7 17,3-3 13,-3 2 11,0-2 4,4 0-2,-4-5-2,6 0 5,0-2 4,2-4-4,-2-3-4,4-1-3,1-5 2,2-3-4,-4-5-1,2 1-1,-5-3-2,4-4 3,1-4-5,-5 0-5,1-1-5,-7-1 1,3-4-2,-3 7-1,0 0-1,0 0-2,-7 1-3,1 4-6,-1 2-3,-3 4-3,0 2-5,-4 6-5,5 3-3,-9 5-5,6 8 1,-1 4 10,-1 6-1,1 2 2,-1 2 9,8 3 1,-4 1 4,7 1 5,-1 1 8,8-4 5,2 1-2,1-2 11,2 0-3,5-7-6,2 0-3,-2-6-2,2-5-11,5-3-2,-1-4-7,-1-3-2,2-5-5,2-3-4,-3-5-4,3-3-4,-2-4 0,2-6-3,0-7-2,-6 2-3,0-15-2,-1 2-3,-6 1-2,-4 3-1,-2-3-2,0 4-2,-4 5 2,0 5-4,-4-1-2,-3 5 1,-1 2-6,3 6-6,-1 2-8,-4 5-8,-1 1-5,2 1-4,-1 6-2,1 1 0,4 1-1,2 5 7,0 2 5,-1 3 0,8 0 0,-1 5 1,0 0 8,2 0 5,7 1 7,-2 1 16,3-2 9,1 1 12,2 0 8,4 1 10,0-2-1,0 0 0,-3-2-6,-4-3-5,3 3-3,-2-3-2,-4 3-3,-4-3 1,-2-1-7,-4 3-15,0-5-19,-6 5-19,-2-5-26,2 2-26,-4-1-30,0-6-27,0 4-26,0-6-27,-4-3-20,5 0-26,-4-4-24,2 0-29,5-8-37,-4-3-73,7-2-62,-5-5-36,5-5-99,0 0-95</inkml:trace>
  <inkml:trace contextRef="#ctx0" brushRef="#br0" timeOffset="66045.45">12737 7749 1765,'27'-4'49,"-6"-1"7,-8 7 18,-1 1 13,-1 1 9,-4 7 11,-1 4 4,0 3 10,-1 4-7,1 5 7,-3 6-3,1 2-2,-4 2-3,2 1-13,2 2-5,-4-4-14,3 5-3,0-1-6,5-5-10,-2 3-10,4-6-4,1-2-13,2 0-7,7-8-16,-1-2-17,2-4-24,5-3-23,-5-6-23,1-2-32,-1-2-36,-4-6-35,-1 3-36,-3-5-46,-2 1-107,-8-4-114,-6-4-131,-4 0-112</inkml:trace>
  <inkml:trace contextRef="#ctx0" brushRef="#br0" timeOffset="66187.08">12721 8179 1568,'0'-2'-5,"4"0"51,-4 2-1,9-7-8,1-1 6,6 1-1,4-4 1,4 1 3,6-5-6,0-5-3,14 1-4,2-7-15,1 1-51,-1 4-91,-2-5-194,-1 3-199,1 1-20</inkml:trace>
  <inkml:trace contextRef="#ctx0" brushRef="#br0" timeOffset="66455.03">14321 7677 1390,'-6'-5'-171</inkml:trace>
  <inkml:trace contextRef="#ctx0" brushRef="#br0" timeOffset="66860.03">14305 7665 1291,'-3'-5'101,"3"2"7,-4 0 10,4 3 9,-7-2 3,7 2 19,0 0 10,0 13 13,4-1 2,-4 1 10,7 9 6,-1 11 4,1 3 10,3 5-7,4 9 1,2 10-5,1 2-6,-1 4-10,7 1-10,-2 1-15,2-1-10,7 18-17,-3-15-12,-7-10-8,0-5-16,-1-5-6,-3-7-8,3-3-8,-10-8-6,3-2-6,-1-4-9,-1-7-11,-3-4-15,4-3-13,-9-6-15,5-6-15,-7 0-8,-3-15-11,-1-3-7,-3-10-5,-2-6-4,-5-15-12,-2-14-4,-9-4-10,4-22-3,0 12 8,3 15 8,8 9 2,5 5 6,-2 8 12,4 2 3,6 9 6,1 3 9,4 4 3,2 2 10,2 3 14,4 7 12,-2 2 2,2 6 3,1 6 8,-2 2 4,6 6 0,-8 3 1,4 3 0,-8 4-4,2 6-1,-4 4 0,-7-3-2,0 5-4,-7 1-9,-4 0-23,2-3-25,-1 1-38,-6-3-35,2-3-27,-2-4-37,2-4-31,1-1-37,0 0-37,2-10-63,5-1-113,-4-2-68,7-5-170,-4-5-194</inkml:trace>
  <inkml:trace contextRef="#ctx0" brushRef="#br0" timeOffset="67931.67">15102 7986 2082,'46'-24'36,"-5"2"8,-14 1 7,0 4 13,-8 5 14,-2-1 9,-4 1 1,1 3-3,-8-3-3,1 4 3,-7 4-8,0-1 4,-7 2 3,1 3 4,-5 6-3,-5 0 2,-4 11-2,-4 0 0,-3 5-7,-3 5-5,0 6-6,1 0-4,-1 2-7,7 0-6,2 3-1,1-1-6,4-5-2,6-2-8,3 1 1,3-7-5,4 1-5,7-5-4,4 0 4,1-5-4,6-2 0,1-6-3,1 1 2,1-8-4,-2 0-1,8-6-2,0 2-4,-7-6 2,3-3-3,0-3 1,-3-4-3,-2 1 3,-2-3-2,-7-4-2,2 4 2,-5 2-5,-2 0 4,-1 3 1,0 1 3,-3 2-4,3 1 2,-3 3 0,-3 1 1,0 0-2,-4 7-6,4 0 3,0 2 4,-3 4 3,1 2 4,-1 1 6,6 4 7,0 0 2,0 2 4,3 2 6,0 3 3,8 2 3,-1-5 0,4 5 3,-1-2-3,7-1 4,-4-5-1,3 1-1,6-4-3,-9-3-5,3-6-4,3-3-4,-6-4-2,1-6-3,-2-1-7,-4-6 0,3-8 2,-9-2-7,-1-5 0,-4-5-3,-4-1-1,-1-10-4,-2 0-1,0-4 5,-4-1-8,1 7 1,1 2-1,-2 10-2,6 1 0,-2 6-4,4 8 3,-4 6-4,3 7 4,0 4 1,4 7 1,0-2 2,-2 17-3,2-1 2,0 7 5,2 6 3,6 6 8,-1 13 7,-2-1 8,5 8-7,8 5 4,-2 3-2,5-1 2,2-4 0,-1 2 2,8-5-5,0-5-3,0-9-2,0-7 0,-2-1-1,-1-11-2,-1-5-3,1-5-2,-3-6 1,3-4-3,-5-4-2,2-8-1,-4-3 1,-1-9-4,-2-3 0,-7-10-4,1-4 1,-8-7 1,-6-7-2,-5-2-1,-1-8-2,-4 0 1,-4 0-2,1 5 1,-2 8 0,6 8-2,-6 6 0,9 6-2,-5 1 0,4 8-1,4 9 7,-5 4-4,8 8 2,0 5 1,-1 5 6,4 8 10,4 7 0,-4 2 11,6 9 8,8 8-4,-1 2 3,1 3-1,2-1 3,4 9-5,4 2-3,-2-8-1,2-6-4,-4 1 1,1-9-2,-5-5-5,1-4-3,-4-3 1,-4-5 1,5-3-2,-1-6 3,-2-7-9,-1-1 0,3-6-2,-6-7-11,3-4-7,-1-7-4,-2-9-8,0-2-1,0-6-4,-4 1 1,7 1 1,-3 5 3,-1 0-1,4 1 1,-3 8 1,3 2 2,3 2 3,1 9 0,-1 1 1,0 5 5,4 6 0,0 5 4,-1 3 1,5 7 1,-2 4-1,-2 2-1,2 5-1,2 2-17,-2 3-23,-2-4-27,-4 3-31,-3-1-30,2 1-28,-12-6-30,0-2-30,-5 3-31,-4-8-27,-1 1-25,-7 0-34,-4-6-88,-1-2-90,-8 1-42,-3-8-173,-4-4-225</inkml:trace>
  <inkml:trace contextRef="#ctx0" brushRef="#br0" timeOffset="68070.8">15613 8110 2001,'8'-17'-25,"2"2"5,8-2 7,2 1 10,10-2 6,0 1 5,13-3-4,7 2-1,3-2 4,15-1-5,2-3-27,-1 4-51,5 1-54,-4-5-148,-10 7-218,-6 0-2</inkml:trace>
  <inkml:trace contextRef="#ctx0" brushRef="#br0" timeOffset="68670.31">17810 7595 1299,'3'-8'28,"-3"0"61,0 4 12,0-4 11,0 3 8,-3 0 1,3 2-3,-3 3-3,3 0 4,-7 6-6,4 1 4,0 3-9,-1 5 1,4 0-4,-4 9 0,8-1-7,-8 5-9,8 0-3,-4 2-6,4 3 7,-1 1-7,0-1-6,0 2-3,1 0-12,-1-2-3,0 1-7,3-5-3,-1-6-6,1 5-5,-3-4-1,4-5-8,-4 1 3,5 0-3,-5-4-5,0-4-1,-3-1 2,3-3-5,0-5-2,1-1-2,-4-2-2,0-10-5,-4 0 1,4-2-3,-3-4-6,0-4 0,3 0 2,0-2-1,0 0-2,3 2 0,4 0 0,-4 0 6,3 0-4,5 7-2,-1-2 4,-1 6 4,2-2 2,2 4-1,-3 5 6,4-2 6,-2 4-2,-1 4 1,2 1 3,-3 4 2,0 4-2,-3 4-1,-1 2-3,-6 2 2,0 4-4,-3 0-1,-7 5 2,0 3-5,-6-3-2,-2-1-11,-4 7-28,-5-6-28,-3-1-24,3-5-36,-3-4-32,0-3-38,0-3-41,3-2-41,1-6-97,2-6-120,1-2-37,0-8-89,-1-3-113</inkml:trace>
  <inkml:trace contextRef="#ctx0" brushRef="#br0" timeOffset="68888.72">17800 7527 1523,'43'-15'58,"-13"10"2,-3 2 10,-7 6 6,0 7 26,-3 5 17,0 6 7,-1 8 2,4 9 14,-4 7 6,-2 15-9,-1 5 5,-2 5-4,-1 2-8,-1 3-20,-2 0-5,3 0-14,3-1-7,-2-2-17,5-8-31,-3 1-31,1-12-23,-4-6-34,4-5-35,-5-9-42,4-3-35,1-6-40,-1-4-69,1-6-113,-1-7-96,-3-2-147,3-5-124</inkml:trace>
  <inkml:trace contextRef="#ctx0" brushRef="#br0" timeOffset="69358.47">18480 8067 1558,'13'-12'4,"-6"-1"39,0 8 5,-4 5 5,-1 0 12,-2 0 17,5 12 3,-1 4 4,-4 0 6,2 3 1,2 3 7,-4 0-2,3 6-2,-3-3-1,3 3-11,1-6-6,-1 3-9,4 1-3,-3-6-10,5-3-5,-2-3-4,3-2-7,0 0-6,0-7 0,4-1-5,-2-4 0,6 0-7,-8-4-2,2-5-2,2-3-4,-1-3 4,1-5-9,-1-8 1,-7-1-3,5-4-3,-4-2 4,-4 3 1,0 3 4,0 3-2,0 3-5,-3 1 1,0 6 1,4 4-1,-8 4 1,1 4 1,0 6-5,3-2 10,-6 15 3,2-2 4,4 1 2,0 4 3,4 5 5,-4-1 4,6 2 11,0-1 2,5 5 4,2-3 2,4-3 4,3 1-1,3-6 2,1-1-3,-1-6-7,3-3-1,1-2-11,3-5-2,0-3-2,0-1-6,-3-6-3,3-2 0,0-9-9,-7-1-9,4-10-14,-7-6-22,0-2-26,-10-6-23,0-3-21,-6-3-21,-11-1-30,-7-10-37,1 11-31,-1 4-39,-5 3-59,-5 3-151,-12-1-66,-2 3 41,-4 10-32,2 3-26</inkml:trace>
  <inkml:trace contextRef="#ctx0" brushRef="#br0" timeOffset="69691.58">20561 7835 1385,'4'-11'-235</inkml:trace>
  <inkml:trace contextRef="#ctx0" brushRef="#br0" timeOffset="70048.28">20580 7810 1147,'8'-8'27,"-5"-1"2,1-2 8,-1-2 8,0 1 5,-3 2 8,3-2 2,-3 2 5,0 0 6,0 1 9,0 1-2,-6 2-5,3 0-7,-7 5-5,-1 1 1,2 1 0,-8 8-1,-3 2-4,0 3-4,0 6-5,-8 5 0,8-3-6,-10 11-2,8 3-5,6-7-2,-8 1-5,7 0-1,1-1 3,8-5-8,2 0 1,3 1 3,6-5 2,3 0-2,5-5 0,2 0-4,4-8 1,-1-1-2,0-4-3,2-2 4,2-2 2,-3-1 1,2-7 0,2 0 3,-6-4-3,3-4 8,-6-2-7,3-6 3,-2 0-4,0-5 0,-3 2-5,-3 5-1,3 2-4,-7 0 5,4 4-8,-4 3-1,4 5-1,-5 5 3,6 0-4,-1 7-1,6 4 1,-10 6-3,11 2-3,2 5-2,4 3-9,1-2-17,2 6-26,3-2-31,15 3-39,-5-1-36,7-1-51,4-5-157,-1-3-132,-2-6-94,-1-4-91</inkml:trace>
  <inkml:trace contextRef="#ctx0" brushRef="#br0" timeOffset="71223.56">22079 7660 1631,'13'-20'48,"1"0"18,-5 7 14,-2 1 17,-4 4 14,-3 0 12,0 4-10,0 4 0,-6 0-7,-7 4 6,-1 4 7,-2 4 1,-5 4 5,-2 1-12,-7 5 9,0 9-2,0-1 1,0 4-9,0 2-11,7-1-7,3-2-11,-1-1-9,12 0-4,-5-2-6,7-5-8,4 1-9,0-4-2,9 0-4,1-7-6,7-3-4,-5 0 1,12-8-9,-5-4 1,4 0-4,4-3-2,-4-1 0,3-7-3,-6-1-2,2-6-4,-2-1 1,0-7-4,-4-1 4,-3 2-4,-7 0-2,5-3-1,-5 6 0,-3 1-2,0 1 1,0 3 1,0 5 0,-3 2-4,3 3 2,-11 7 4,8 0-3,3 0 2,-7 9-3,1 1 0,6 5 4,0 0-3,0 2 12,6 4-1,1 1 9,7-2 6,-8 4-5,10-1 1,5-3-1,2 0-4,1-7 1,-2 0-7,2-6 8,3-2-6,-7-5-2,4 0-2,-2-5 1,2-2-3,-5-6-4,-2 0 4,0-4-3,3-6 2,-10-3-3,-4 3-2,-2-5-2,-4 1 4,0-1-6,0 3-1,-4 1 2,2 3-3,-2 6 0,-2 3 1,2 7-2,-10 3 5,8 2-2,0 4 0,2 6 1,-3 0 2,4 5-3,0 3 2,0 2-2,3 5 3,3-3 4,0 4 2,7-2-2,-4-1 2,4-1 0,4-2-2,0 0-1,-5-3 2,4-1-1,1-6-4,0-3 4,-2-5-3,2-2 1,0-2-1,-2-5 0,6-6-8,-9-2-5,5-5-2,-1 0 0,1-4-4,-1-5 3,0 5 2,4 2-3,-8 1-1,2 4 3,-1-1 2,3 6-2,-2 2 6,-5 4-4,4 4 5,0 2-2,0 2 0,0 7 0,-4-2 1,2 3 1,-2 7 1,4 1 1,-4 2 4,5 2-2,2 3 1,4 3 1,2-3 0,2-1 2,-1-4-1,-1 1 5,2-4 0,2-4 1,1-3 1,6-5-2,-4 0 0,4-9-1,0 4-1,0-4 0,0-6-3,-10-2 0,7-3 2,0-5-2,-8-3 3,5-2-5,-18 4 0,8-5 2,-4 3-2,-10 1-2,0-2-1,-7 8 4,1-2-2,-5 3-3,-2 6 4,-4 0-2,-2 5 2,-3 0-1,4 4-3,-9 6 4,4 2-2,-1 2 3,4 2 0,-3 6-4,6-1 4,1 4 1,2-4-2,11 5-3,-4-3 4,7 5 6,7-5-5,-1-1 3,5 0 4,2-2 0,0-7 0,1-4 0,2-3-1,1-2-1,0-4 0,-1-2 0,8-3 0,-8-8-1,-2 1 0,2-4-2,-2-7 5,-8-4-5,1-1 1,-4-1 0,-3-7 2,-8-5-2,3-2-2,2-1 2,-11 3 6,4 8 2,4 1 2,-4 7-4,6 7 1,-6 4 1,4 7-3,-1 7 0,4 4-3,-1 9-1,4 7 2,0 4-1,0 10-4,4 4 4,9 11-2,0 6-19,4 9-28,0-3-40,9 6-35,4-3-40,0 0-54,0-3-50,20 18-55,-13-22-101,7-11-162,-8-9 10,0-8-217,4-6-273</inkml:trace>
  <inkml:trace contextRef="#ctx0" brushRef="#br0" timeOffset="71630.03">24403 7674 2308,'13'-31'13,"-3"3"26,-3 8 23,-7 4 22,0 4-6,-10 2 0,3 6 6,-6 1 6,-4 3 12,-6 3 7,3 1 3,-10 4 3,-8 6 3,6 4-1,-1 0-16,-7 7-6,7 0-3,-5 2-10,5 3 11,14-5-3,-8 1-14,13-2-5,1-4-2,10-2-8,3-3-2,0-3-8,3-6-4,7-2-3,-4-4-7,8-2 4,2-3-6,1-7 1,4-1 6,-5-10-2,4-1 0,-4-8 2,5-4-1,-4-9 1,-4-3-1,4-2 3,-4-10 9,4 11 22,-11 1 11,6 8 11,0 5-4,-6 2 2,1 11-11,6 6-9,-11 9 7,6 7-10,2 10-5,2 5 1,3 16-10,-2 3-10,4 11-1,9 15-7,-9 2-2,0 1-47,-2 2-52,-4 0-73,-4 3-75,3-14-69,-17 7-97,-3 1-114,-3-9-245,-4-8 84,-9-6 79,-1-7-344,-6-6-395</inkml:trace>
  <inkml:trace contextRef="#ctx0" brushRef="#br0" timeOffset="-191280.25">5793 9950 98,'10'-2'-34</inkml:trace>
  <inkml:trace contextRef="#ctx0" brushRef="#br0" timeOffset="-190754.33">5831 9948 424,'7'-4'104,"2"4"-34,-3-2-4,2-1-11,2 3 2,-4-2-12,0 2 4,2-2 3,-5-1 9,4 3 3,-5 0-3,2-2-5,0-1-2,-2 0 0,2-2 0,-4 3 1,4-3-1,-4 3-2,0-3 1,0 0-3,-4-1-3,4 0-4,-4-1 4,-2-1 0,2 2 4,-1-1 1,-2-1 4,-1 0-7,-2 4 0,5-1-3,-6 2-5,1-2-5,1 5-5,-6 3-3,3 2-3,-2 2-1,0 6-1,-2-1-1,0 6 2,2 2-1,-2 5 1,-1 2 2,4 1-2,-4 4 1,4 1 0,3 2-1,-1-2-3,2-2 0,-1 5-1,3-6-3,0-1-1,4-4-2,3 3-3,-3-6 2,6 3 6,3-4 7,2-4 5,2 1 3,-1-5 0,2-4 0,2-1-5,3-3 2,-2-3-7,6 1-2,-4-8-2,0 0-2,2-3-1,2-4-1,0-6-2,-4 0-3,2-4 0,-2-5 0,-2-4-2,-6-3 0,2-2-2,-2 2-1,2-4-2,-8 5 0,2-1 11,0 6 4,-2 3 9,2 3 6,-4-1 6,4 5 1,-4 5 1,3-4-3,-3 5-5,4 4-2,-4 6 9,3 2 5,0 5 1,1 3 2,-1 1-11,3 8 4,-3-1 4,5 4-3,-2 2-2,1 4-3,2 1-7,2 4 0,2-2-3,1 1-8,-1-2-8,7 4 5,0-5 0,6 9-10,-2-6 6,3 0-4,-1-5-2,-2-1-1,6 0-5,0-5-19,-7 1-27,7-5-17,-10-2-23,4-3-32,-1-3-47,-7-2-46,5-2-47,-5-3-118,-2-5-164,-1-1 35,1-3-59,-5-7-64</inkml:trace>
  <inkml:trace contextRef="#ctx0" brushRef="#br0" timeOffset="-190553.87">6877 9557 1367,'7'-5'-465</inkml:trace>
  <inkml:trace contextRef="#ctx0" brushRef="#br0" timeOffset="-189842.76">6898 9542 1206,'4'0'-38,"1"-2"13,-1-1 3,-1 1 8,-3-1 12,3 1 9,1-1 6,-4 3 13,4-2 5,-4 2 12,3 0 10,-3 0 5,0 0 4,0 0 3,0 0 5,0 0 3,0 0-3,0 0 1,0 0 1,4-3-2,-4 3-1,0 0 2,0 0-7,0 0-4,0 0-3,0 0-2,0 0-5,0 0-3,0 0-3,0 8-1,-4-6 1,4 6 0,0-1-1,0 1-2,-3 4 2,3 3 6,3 0-3,-6 7 3,6 1 0,-3 4-3,4 1-1,-1 7 0,-3 0-1,2 4-5,2-1 0,-1 0-8,0 2 3,5 1-4,-8-2-1,7 2 2,-4-7-6,0 4 5,0-4-5,3 2 0,-2-9-5,0 0 2,-1-3-4,-3 0-4,7-4-2,-7-1-1,3-1 0,-3-2 0,3-4 1,-3 1-1,4 0-3,-4-4 7,0 2 0,2-2 7,-2-4 0,0 0-2,0-2 0,0-3-5,0 0-3,0 0-2,-6-15 2,3 8-1,0-6-1,-4 0-6,4-2 8,-5-2-7,6 0-2,-2-3-3,-2 2 2,3-2-3,-1 0 2,1 3 3,3 1-4,-4-1 2,8 2-2,-1 0-3,1 3-1,2-4 4,1 3-2,3 4 0,0-4 0,2 4-1,3 2 2,1-5-1,4 5 8,0 5-6,-3-1 0,3 3 7,4 3 1,-2-1 3,2 5 1,-1 0 0,-2 7-5,-2-2 5,1 3 9,1 0-6,-5 3 6,-2 0 1,-1 1 2,-1 1 1,-4-1-5,-2 2 5,-2 1-3,-1 1-4,-6-2 0,-1 1 3,-2-2-5,-2 1-3,-1 3-4,-4-7 0,-1 3-2,-2-2 2,-1-1 2,1 1-1,-5-3-6,4-3 2,-2 1-3,2-3 6,1 0-2,-2-3-3,1-2-6,1 2-1,3-4-7,-1 2-20,1-2-18,0-1-25,3-4-36,-4 2-47,1-3-55,7-2-62,-5 0-147,1-2-137,1-3 58,-2 0-105,-2-4-103</inkml:trace>
  <inkml:trace contextRef="#ctx0" brushRef="#br0" timeOffset="-187583.99">8399 9864 1459</inkml:trace>
  <inkml:trace contextRef="#ctx0" brushRef="#br0" timeOffset="-187270.76">8416 9862 1308,'6'0'15,"-3"0"9,4 0 7,-4-2-2,-3-1 9,0 3 5,3-2 7,-3 2 6,-9-8-3,2 3 4,-2 3 0,-5-3-1,1 2 1,-1 1-4,1-1-1,2 1 2,-2-1-2,-3 3 3,2 0-4,1 0-5,0 3 0,0-1-7,-5 3 5,6 0-2,-2 2 0,-2 6 4,-2-1 3,6 4 1,-2 4 3,4-1 3,0 7 6,0 1-2,3 6-3,4 0 0,0 1 1,3 2-4,3 0-5,0 5-7,4-1 1,3 7-3,0 1-5,3-1-6,1 0-1,6 1-3,-7-3 4,4-2-9,-1-4-2,-2 2-2,-1-7-13,-3-3-9,-3-1-11,3-5-30,-7-4-13,4 0-27,-7-3-26,0-1-26,0-5-13,-4 1-12,1-2-4,0-4-10,-4-5-13,4-2-14,-4 0 0,-3-5-372,0-2-79</inkml:trace>
  <inkml:trace contextRef="#ctx0" brushRef="#br0" timeOffset="-187065.32">8195 10797 1498,'-19'-22'-49,"1"4"12,6 1 21,-2 4 1,4 1 19,3 2 10,-3-1 10,3 4 4,4 0 6,-3 1 7,2-1 2,1 0 19,3-1 8,3 3 3,1-2-2,2-1-5,1 2 1,3-1-3,3 0-6,1 5-7,-1-6-4,4 3-4,2 0-6,5-2-4,0-3-2,2 3-2,1-1-7,3-1 1,3 0-2,-3 2-13,1-4-9,2 4-13,-6-3-15,-2 3-28,2-3-34,-3 2-20,3 1-43,-7-1-88,-2-2-352,0 2-94</inkml:trace>
  <inkml:trace contextRef="#ctx0" brushRef="#br0" timeOffset="-186711.27">9596 10077 1426</inkml:trace>
  <inkml:trace contextRef="#ctx0" brushRef="#br0" timeOffset="-186182.68">9633 10062 1303,'10'-7'-29,"-1"-1"8,-1 4 8,-2-4 7,1-1 15,-4 2 5,-1-2 14,2 1 3,-4-2 7,-4-2 7,-1 1 2,-5 2-1,-1-1-5,-3-1 0,-2 4-3,-3-3 6,-1 5-8,-4 3 1,1 4-1,0 0-2,-4 6-4,0 2-4,0 4-2,1 7 1,-1 1-2,1 3-1,2 0 7,4 5 4,0-3 4,4 2 2,-2-2 0,9 1 4,2-3 9,4-3 6,3 2 5,3-8 4,4 4-3,2-5-2,5-3-4,2-1-3,5-3-2,2-6-3,1 1 1,-5-6 1,8 1 0,0-6 1,-3-5-6,6-2-4,-4-7-6,-3-7-1,1-3-4,-4-11-5,-4-6-1,1-11-4,-7-5-1,-7-7-6,-3 2 2,0-1 8,-3 13 25,0 2 30,-4 3 19,4 13-11,-4 2-3,3 4-6,1 6-3,0 6-1,0-3-4,-2 4-7,3 6-6,-1 3 1,0 2 4,-1 8 4,0-1-4,1 6-2,3-3-1,0 10 4,-3-3 2,6 6-4,-3 5 2,0 3 4,3 4 3,5 12-2,-8 1-1,6 8-2,1 3-3,-1 4-5,5 2-4,-3 8-4,10 0-5,-1 1-6,6-2-3,1-1-2,3-2-5,5-3-3,2-4-15,-1-4-21,-3-9-28,0-3-36,-3-4-38,3 1-29,-3-11-33,-8-4-34,2-4-37,-1-1-44,-1-5-65,-2-5-171,-4-2-93,-2-5 80,-4-6-218,-1-3-246</inkml:trace>
  <inkml:trace contextRef="#ctx0" brushRef="#br0" timeOffset="-184262.82">6475 10012 1961,'0'0'-276,"0"0"-297,0 0-75</inkml:trace>
  <inkml:trace contextRef="#ctx0" brushRef="#br0" timeOffset="-184003.99">6475 10012 1542,'-3'7'-43,"-5"-7"13,5 4 10,-4-2 4,-2-1 17,2 4-4,0-4 5,0 5-4,1-4 5,-1 1 13,-3-2-3,3 2 5,1 0 4,-1 2 11,0-5 4,1 2 1,-1 1-6,-3-1 10,3 1 4,-3-1 3,4 0 2,-4 1 3,-1-3 3,5 2 6,0-2 1,-1 3 2,0 0 1,0-1 2,1-2 0,3 3 2,-1-3-8,-2 0-4,6 0-4,-4 2-8,0-2-2,4 0-6,0 0 1,0 0-3,0 0-5,14 0-5,-7 0-2,-1 0-3,4 0-3,-3 0-1,3 0-19,3 0-27,4 0-39,0-5-42,6 3-51,4-6-84,3 1-159,0-1-253,6 1-151</inkml:trace>
  <inkml:trace contextRef="#ctx0" brushRef="#br0" timeOffset="-183640.96">7412 10239 1516</inkml:trace>
  <inkml:trace contextRef="#ctx0" brushRef="#br0" timeOffset="-183510.31">7405 10248 1367,'-4'2'-11,"4"-1"1,0-1 11,4 5 26,0-4 15,2-1 5,1 0 6,2 0 11,5-1-1,-1 1 0,4-5 1,-4 4-2,8-1-7,-2-2-4,-2 2-5,3-1-5,0-1-24,-6 1-36,5 1-47,-2 2-53,-2-3-97,3-2-336,-6 2-54</inkml:trace>
  <inkml:trace contextRef="#ctx0" brushRef="#br0" timeOffset="-183008.65">8429 10190 1362,'0'3'-108,"0"-2"108,3 5 24,-3-4 14,0 1 0,3-1 9,-3 1 15,0-1 14,3 1 10,-3-3 7,0 2 7,0 0 7,0 1 4,0-1-11,-3 1-5,3-3-11,0 3-2,0-3-6,-3 2-1,3-2-3,0 3-4,0-3-8,0 0-6,0 0-5,0 0 5,6 0 4,2-3 2,1-2-2,4 2 8,1-2-3,2 3-3,8-5 0,-4 2-3,7 0-7,0-2-9,3 2-5,-7-1-1,7-1-7,-5 5-22,3-4-35,-5 1-47,-6 0-63,3 0-67,-3 0-185,-4-2-166,-3-1 72,-8 3-93,7-4-80</inkml:trace>
  <inkml:trace contextRef="#ctx0" brushRef="#br0" timeOffset="-180066.4">9023 11814 1453,'9'3'-32,"1"2"25,1-2 5,-2-2 7,-2 5-1,4-4 10,-5-2 12,0 6 5,1-6 4,-4 3 4,5 0 6,-5-3 6,0 1 7,0 2 2,-3-3 3,3 2 0,-3 1-1,4 0-4,-1-1-3,-3 0 5,0 1-1,0-1-8,-3 3-4,-1 0-7,-5 0-3,1 2-4,2 1-4,-7 0 1,2 0-6,-5 1 2,2-1-5,1-1-2,-4-2-3,1 3 1,2-3-3,-2 0-1,2-3-2,1 0 0,4-2-1,-2-2 1,-2-3-5,7-2 2,2-1-2,-3-4-2,11 3 0,-4-7 3,7 3-3,-1 1-1,0-3 3,8 2 3,-1 1 3,4-2 8,3 5 7,0 2 6,0 2 6,3 5-1,-3 0 2,7 7 6,0 3 1,-3 2 0,-2 6-3,2 2 3,-4 5-1,-4 0 1,-2 3-7,-4 2-3,-1 2-1,-1 1-3,-8 5-2,0-4-2,-3 1 0,-8 0-1,1 0-2,-4 0-8,-5 1 0,-1-2-5,-4-2 1,-3-6-2,2-4 2,-2-3-10,-3 1 3,0-6-3,0-4 0,0-5-6,0-5 1,2-3 0,-2-4-2,0-6-9,0-5-3,10-2 1,0 1 5,7-1-5,6-4 3,7 5 0,4-1 0,1 1 1,6 1 7,6 3 5,0 2 0,8 3 12,0 6 1,5 4 7,0 0 1,3 7-6,0 3 3,1 2-5,0 6-3,-4 2-2,3 0 7,-3 2-2,0 1-2,-3 2-13,0-1-19,-2 0-19,2-2-22,-3 0-27,-4-3-28,0 1-35,-3-6-21,-1 1-37,4-1-30,-6-6-81,-1 0-115,4-4-208,-1 0-140</inkml:trace>
  <inkml:trace contextRef="#ctx0" brushRef="#br0" timeOffset="-179835.03">9796 11858 1894,'11'-20'29,"-2"7"4,-2 2 6,-2 7 21,6 1 14,-4 3 9,0 3 7,2 4 5,-2 6 8,0 4-3,0 5-1,-1 9-12,1 2-7,0 1-11,-4 7-7,0 1-1,1 8 1,2-3-10,-3 3-6,1-2-19,0-5-26,-1-4-20,-3 2-27,3 1-24,0-5-26,1 1-26,-8-2-26,4-10-37,0 2-51,-3-6-112,-3 1-324,-2-9-168</inkml:trace>
  <inkml:trace contextRef="#ctx0" brushRef="#br0" timeOffset="-179649.53">9578 12337 1755,'0'-12'-13,"8"-3"9,-2 2 13,8 4 26,2-4 13,0 0 11,9-2 7,5 1 3,-4 2-4,8-4-7,-1 3-6,4-2-5,-4 3-5,3-1-5,-2 1-12,3 2-32,-4-3-31,-6 3-42,0 3-36,3-1-33,-7 1-64,3 2-381,-5-3-95</inkml:trace>
  <inkml:trace contextRef="#ctx0" brushRef="#br0" timeOffset="-179012.4">10319 11976 1532,'8'0'6,"-2"0"15,1-1 5,7-2 27,-2 1 24,1-4 19,4 2 6,7-1 11,3 0 6,-1-1 5,0 2-9,1-1-7,0 0 2,0 0-11,-5 2-5,3 2-5,-6 1 0,2 0-3,-1 4-5,-5 1-6,-1 0-10,0 4-7,-2 4-2,-4 0-3,-1-1-3,-4 6-10,-3-3-3,0 2-2,-3 2-8,-4 2-1,-3-1-3,-3 0-6,2 2-7,-3-4-9,2 2-2,-2 0-6,-2-5-6,2 3-4,0-6-4,5 3 0,-2-5-2,6 0 7,-5 0-9,3-2 6,0-1 0,4 1 2,3-3 0,0 0 6,3-3 2,4 1-2,0-1 2,3 1 9,3-1 13,4 1 8,-4-1-2,7 1 12,0-1 4,0 6 3,2-3 11,6 2 0,-5 1-1,0-1-1,-3 4-6,1-2 3,-2 4-10,-2-1 4,0-3-6,-4 8-4,-3-5 1,-3 0-7,0 3-3,-7 0 3,3 1-3,-6-2 0,-4 4-2,-3-3-1,-3 1-4,-1 1-4,-2-1-4,-1-3-12,-3-1 2,-3 1-4,2-1 3,-3-3-4,2-2-1,-4-2-1,2-5 5,0-3-6,1-2 1,0-2 2,0-3 0,2-3 0,2-2 0,5-3 3,1 2-1,6-5-1,3 1 2,8 1-3,0-1 4,6-4-4,2 5 2,1-1 2,12 2 0,-10 0 6,10 4-15,-5 1-27,3 1-33,-3 2-38,0 2-52,0 2-50,0 2-57,-4 2-144,0 2-123,-6-3 40,5 0-50,-6 1-52</inkml:trace>
  <inkml:trace contextRef="#ctx0" brushRef="#br0" timeOffset="-176595.22">11657 11952 1352</inkml:trace>
  <inkml:trace contextRef="#ctx0" brushRef="#br0" timeOffset="-176424.67">11666 11947 1323,'4'-3'15,"0"3"0,-4 0 6,6 3 15,-3 0 5,1-1 8,3 1-4,-5 4 10,2 1 8,0 2 5,2 0 3,-3 5 1,8 2 0,-5 0 0,0 7-8,1-2-2,1 3-7,-2 3-7,1-1-6,-1 3-6,0 2 0,2-2-8,2 1 3,-4-2-10,0 1-7,5 0-22,-4-5-17,-1 3-27,0-6-27,-1 6-28,-2-7-38,-3-1-71,0-4-404,0-1-119</inkml:trace>
  <inkml:trace contextRef="#ctx0" brushRef="#br0" timeOffset="-176229.19">11574 12335 1658,'6'-15'21,"-2"0"9,5 3 8,2-1 29,5 0 10,4 1 4,10-3 4,0-3-2,4 3-5,5-3-12,-1 4-7,2-1-4,3-2-4,4-1-9,-8 3-13,1 2-27,1-1-29,-5-1-29,-2 2-29,2-3-36,-3 2-35,-3 1-72,-3-2-401,0 2-127</inkml:trace>
  <inkml:trace contextRef="#ctx0" brushRef="#br0" timeOffset="-175636.26">12584 11802 1694,'10'-5'-11,"0"2"14,-4-1 18,1-1 15,-3 3 12,5 2 10,-5-3 17,2 0 4,1 3 2,-3 0 3,-1 3 1,0 2-2,-3 0-4,0-1 0,0 4-7,-3-3-5,0 2-7,-1 4-4,-3-4-7,-3 1-5,4 2-3,-8-2-7,4-1-3,-3-3 0,0 4-2,3-3-4,-6 0-3,2-3-1,1 1-5,-1 0-2,1-3 4,3-3-7,0 3 0,0-5-2,4-2 0,-1-1-1,7 1-2,0-3-1,3 1 2,1-3 0,2 4-1,-1-1 5,10 2 7,0-3 6,7 2 6,-3 3 3,2 1 9,5 1 4,4 6 7,-3-1-1,3 5 11,3 3 3,0 5 3,-3 2 2,0 4-3,4 6-3,-4 0-7,-6 1-7,-1 5-2,-4-6-5,-1 6-5,-9 0-1,2-2-6,-8 1-17,-3 0 0,-3-1-3,-8 2 1,2-3-9,-9 0-9,-1-2-9,-4-3-15,-5-3 3,2 1-6,-4-6-8,3-2-3,-3-2 1,4-6 5,-6-5 4,8-4 0,-3-4 1,6-3 4,1-3 0,7-3 0,3 0 6,3-3 4,7 3 0,3-2 3,8-3 8,2 5 9,7 0 8,4 2 8,6 1 1,0 4 1,2 1 2,2 7 0,2 0 5,9 7-3,-6 1-9,1 2 9,1 5-4,-2 0-5,1 5 1,1 2-16,-1 1-21,-4 2-18,-6-3-26,-3-2-28,0-2-41,-8 2-42,5-3-45,-7-2-77,2-2-151,-2 0-93,-7-6-128,4 1-166</inkml:trace>
  <inkml:trace contextRef="#ctx0" brushRef="#br0" timeOffset="-175407.36">13969 11988 1798,'19'-6'11,"-2"0"0,-4 2 2,4-1 15,-1 2 12,1 1 10,-1-3 8,8 3 3,0-3-2,-1-1-5,1 2-6,2-1-2,0 0-5,4 0-6,-3 1-3,3-2-11,0 4-17,-3-4-32,0 4-37,-4-2-41,0 3-38,-4-2-49,-1 1-116,-1 2-224,-4 0-35</inkml:trace>
  <inkml:trace contextRef="#ctx0" brushRef="#br0" timeOffset="-175221.85">14032 12250 1378,'-3'12'47,"6"-2"2,0 0 20,3 1 13,7-4 14,1 3-4,7 0-5,1 0-10,2-3-7,6 1-8,0-2-7,0 0-4,0 0-22,3-4-41,4-2-50,-4 0-70,4-6-154,3 2-310,-3-6-96</inkml:trace>
  <inkml:trace contextRef="#ctx0" brushRef="#br0" timeOffset="-175060.27">15501 11732 1443,'11'-10'-491</inkml:trace>
  <inkml:trace contextRef="#ctx0" brushRef="#br0" timeOffset="-174636.9">15526 11696 1323,'0'-16'-38,"0"3"13,0-2 26,-5-2 10,0-3 4,-2 2 10,-3 1 11,2-1 2,0 3 8,0-2-2,2 4 9,3 1 4,-2-1-2,0 4-1,2-2-4,3 4-8,0-1 7,3 1 4,2 2-2,9-3 1,-3 6 3,4-3 6,3 2-1,9-2-1,-2 2-2,5 3-2,5-4 0,-2 1 2,0 3-2,4-5-1,0 5-4,-4-2 2,0-3-3,0 2-1,-3-1-2,0 1-1,-3-2-3,-3 2-5,3-3 0,-7 5 7,-1-5-1,-2 4 3,-1-3 1,-2-2 4,-1 4 5,-2-2 6,2-2 0,-7 2-5,1-3 8,0 3 6,-4 1-2,4 1 0,-4-2-1,0 2-3,-3 1-5,4 2-6,-1 5 5,-3 3 12,0 6 2,-3 6 16,3 10 5,0 10 14,0 13 6,0 4-8,0 16-8,3 2-9,1 2-7,-4 4-9,3-4-6,0 1-6,1-3-6,-4-3-7,0-11-7,0 0-33,-4-3-20,1-3-23,0-5-33,-4-3-31,3-10-31,1-1-30,-7-5-53,0-2-46,0-7-46,-6-7-99,2-2-169,-2-3-6,-4-10-256,-4 0-320</inkml:trace>
  <inkml:trace contextRef="#ctx0" brushRef="#br0" timeOffset="-174296.81">15661 12280 2153,'5'-4'-49,"-2"3"14,0 1 12,-3-3 21,0 3 22,0 0 26,0 0 7,0 0 11,0 0 13,-11 0 7,5 0 10,6 0 1,-4 3 10,4-3-13,0 0 2,-5 1 13,5-1 51,15 0 13,3 0 14,12-1 9,10-2 4,10-5-1,13-1-2,21-1 2,6-2-11,37-8-37,6-1-9,1 1-16,-5 0-13,-3 2-9,-5-2-8,-24 3-15,-17 5-24,-13-1-35,-7 4-55,-10-4-49,-7 2-81,-10-1-76,-13 2-84,-10 1-145,-7-3-246,-12-4 95,-7-2-356,-19 0-455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30T11:17:31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2046 9194 550,'0'0'160,"0"0"-211,6 4-325</inkml:trace>
  <inkml:trace contextRef="#ctx0" brushRef="#br0" timeOffset="1443.62">2062 9198 376,'4'0'112,"3"2"-14,-1-2-16,-3 0 14,1 3 8,2-6 2,-6 3-3,3 3 3,1-3-2,0 3-1,-4-3 3,3 0 0,-3 0-5,0 0-4,0 0 1,3 1-5,0-1-9,-3 0 1,4 3-3,-4-3 2,0 0-2,2 2 1,-2-2-3,0 3-4,4 0-1,-4-2-2,3 2 0,-3 2-5,4-2-1,-4 2 0,4-3-5,-1 1-1,0 1-2,0 1 1,3 1-10,-2-1 5,-1-1 1,5 1 1,1 1 0,1 1 3,4 1-2,-1-1 0,1 1-2,5-1-7,-2 3 1,4 0-1,-2-3-1,4 4-5,1-1 2,0-1-3,-2-1 1,5 0-3,-3 1-2,2-1-2,1 0 0,0-4-1,-1 5-5,1-4 0,-1-1-1,4 1 0,-3 1-2,0-2-1,3-4-2,0 3 2,-3-1-4,0-2-6,3 0-1,-9 0 2,4 0-1,2 3 2,-4-3 0,7 2-3,-6-2-2,-2-2-3,2 2 0,0-3 0,-1 3 4,4 0-5,-5-2-2,5 2 0,-3-3-2,3 0-1,-4 2-2,0-5 2,-3 4 0,7-1 1,-3 2-4,-2-5 1,2 0 1,-1 1-1,1 1 0,-1 1 2,-3 1-5,7-6 5,-7 3-3,4 0 1,-5-2-1,4 2-1,1-2 2,-5-1-1,2 1 0,-1 2-1,-1-4-1,-1 2 1,-2 2 3,1-3-2,3 1 2,-7 0 0,4-4-1,-2 2-2,3-1 0,-1-1 1,-4-1-2,-1 0 5,6-1 2,-8-2 4,2 1 1,-1-2 2,3-1-1,0 2-6,-5-3 3,1 3-2,1-3-3,-2 4 3,-2-3 0,-2 5-1,6-8 1,-4 6 0,3-3 0,-3 5 1,-3-3 3,2-3 3,0 5-2,-2-2 4,-1-2 2,-3 2 3,0-5-1,0 2-5,0-4 0,-3-1 0,-1 0 0,1 1-3,0-2-3,-1-4 0,2 1 0,-6-1-1,-2-2-2,0 1 0,4 0-2,-4 4 4,3 1-2,0 1-1,-4-2-1,6 2 0,-5 1 2,4-1-5,-5 4 2,-2-5 2,3 2 0,0 2-2,0 0 5,-5-1 1,5 0-1,-2 1 0,-1 0 0,0 0 4,-1 2-4,1 1 3,0 0 0,-1 0-2,1 1 1,-2 0 0,3-1-1,-5 5-2,4-3 2,-1 0-3,2-1 3,-6 5-2,6-1 1,-1-2-3,-5 4 1,1-2 0,8 4-2,-7-2 0,-2 1 1,6-2 0,-9 2-1,7 1-2,1 3 0,-4-3 0,4 1-2,-4-1 2,1 3-1,-1 0 1,1 0 3,-5 3-4,5 0-3,-4 2 5,3-3-5,-2 3 1,-2 0 0,1 3 0,-6-1 0,6 0 1,-7 3 1,0 0-3,0 0 4,0 3-2,1-1-1,-4 1 2,1-1-1,-1 7 0,-6-8-1,6 4 0,0 0 0,6 0 2,-14 0-1,5 3 0,0-3 1,-1 2-3,-2-2 1,6 3 1,0-1 0,0-4 1,0 6-1,3-2-1,0 0 0,4-3 2,0 4-1,-1-4 2,4 3-2,-4 5-3,5-5 3,-1 2-1,-1-1 0,2 2 1,-1 3 0,4-3 0,-2 5 2,-2 0 5,4-2-10,-1 2 2,1 2-1,-5 3-1,4 0 3,1 0 0,6 0 1,-1 0 1,-4 0-3,0 4 2,6-5 0,-4 3-2,-1 1 3,5-6-2,-2 3 0,-3 3 2,2-4-2,-2 3 0,5-7 0,-2 6 0,1-6-1,4 0 1,-4 2 0,-1-2 0,4 0 1,1 2-1,0-1 0,2 1 2,1 1-2,3-1 2,0 3 2,3 0 7,1 0 5,2 3 0,4 1 4,0 1 8,4 0-3,-2 2 4,3-3 3,-3 0 0,2-3 4,5 1-5,-4-2-1,-3-5-2,6 3-1,-3-3-3,0-2-2,-2-1-3,0 0 2,4-2-5,-4-2-3,0 0-2,0-1-10,1-3-17,-1-1-34,1-3-40,-1 0-55,1 0-61,2-5-69,-5 0-93,1-2-147,-5-3-188,-1-3 58,-1-1-372,-2-3-491</inkml:trace>
  <inkml:trace contextRef="#ctx0" brushRef="#br0" timeOffset="17098.2">16796 1482 452,'-6'5'5,"1"0"28,-1 0 57,0 3-19,3-4-30,-4 5-11,-4-1 6,5-2 3,0 1 0,-1 1 3,-1 0-2,2-3 1,0 2-6,3-2-5,-4 3 9,4-4 6,-2-1 8,2 3-2,6-4 11,5-2 7,-1-2-2,8-4 1,6-1 3,9-9 3,0-1 6,17-3 1,10-7 0,6-3 4,1-1 2,29-13-4,-3 1-3,7 1 4,2-4-1,-2 8-9,-17 4-8,-10 6 0,-10 7-11,-10 0-3,-4 4-9,-11 4-3,1 1-7,-6 0-31,-3 0-34,-8 6-42,5-2-18,-10 3-17,-1 5-33,-4 0-32,-1 3-59,-8-1-428,-4 3-156</inkml:trace>
  <inkml:trace contextRef="#ctx0" brushRef="#br0" timeOffset="23539.33">22418 1175 678,'-16'7'8,"2"-2"135,2 5-55,1-2-29,-2 1-25,3 0 22,-6 3-6,6 3 5,-4-3 0,0 1-1,1-1 1,7-1-4,-4-4-1,4 5 8,-2-4 6,5-1 9,3 0 5,5-2 2,7-2 4,4-3-1,11-5-8,13-2-4,0-6-1,10-2-4,17-7-6,3-3-5,33-9-8,-2-5-4,2-3-4,0 2-2,1-1-6,-8 4-3,-12 11 0,-21 2-7,-9 4-6,-8 5-18,-10 0-26,2 6-29,-16 1-21,-2 4-25,-10 4-38,-2 4-67,-8 0-219,-14 5-113,-2 0-44</inkml:trace>
  <inkml:trace contextRef="#ctx0" brushRef="#br0" timeOffset="23855.38">21792 2469 1517,'20'6'19,"-3"-1"10,-1-3 17,8 3 12,-11-5 20,4-3 6,-1 1 1,1 0 4,0-3-5,6-6 0,0 2-4,14-8-2,7-1-7,2-5-2,17-7-7,27-12-2,7-3-5,9-5-5,12 2-6,-1-1-4,3-2-7,13-1-13,0-1-22,1 3-32,-1 0-44,-7 3-44,-2 6-57,-17-5-176,-14 5-186,-26 7 22,-20 5-22</inkml:trace>
  <inkml:trace contextRef="#ctx0" brushRef="#br0" timeOffset="30882.73">23076 3762 576,'-7'18'-261</inkml:trace>
  <inkml:trace contextRef="#ctx0" brushRef="#br0" timeOffset="31141.04">23069 3812 727,'0'15'117,"-10"-2"-37,7-1-7,0 2 4,-4-2-8,0-1-1,0 2 2,1 2-2,-1-2-4,1-2 0,2-2-3,-6-2 4,7 3-2,-4-2 1,4-1 0,3 1-4,0-6 8,10 1-2,3-8 8,7-1-4,7-3 7,9-9-2,18-1 5,19-12 3,44-10 5,-1-8-9,18-9-6,6-1-2,17-3-10,-7-4-1,-3 4-3,-4-1-4,-3 3-7,-6 6-5,-11 3 0,-9 6-11,-18 8 1,-16 8-5,-20 8 2,-16 3-7,-11 0-2,7 6-19,-10-1-6,-13 4-23,-2 4-29,-11 2-30,-1 0-28,-3 6-29,-3 2-52,-11 0-122,1 2-226,-6 0-57,-14 5-101</inkml:trace>
  <inkml:trace contextRef="#ctx0" brushRef="#br0" timeOffset="33269.24">23886 4877 626,'3'7'186,"8"5"-51,-11 5-14,0-5 13,3 5-9,-3 0-13,-3 1-13,3 2-1,-7 0-4,3 0 0,1 1 0,0-7-1,3 4 4,-7-4 4,14 2 3,-7-3-3,0-1 4,10-4 6,10-1 4,3-2-1,14-5 4,10-5-3,16-2-2,21-8-5,22-11 0,14-7 1,7-6-4,-1-9-9,5 1-2,5-6-6,8 2-5,-8 0-3,0 3-11,-5 6-7,-11 1-3,-9 7-3,-32 5-10,-8 10-3,-22 2-6,-2 2 1,-10 3-6,-1 0-4,-9 3-18,0-1-29,-7 3-42,-7-1-39,-2 3-32,-11 3-36,0 2-52,0 0-56,-41 9-80,14-6-237,-9 2 22,-7-2 74,-25 2-35,2-1-35</inkml:trace>
  <inkml:trace contextRef="#ctx0" brushRef="#br0" timeOffset="36024.41">23166 6549 21</inkml:trace>
  <inkml:trace contextRef="#ctx0" brushRef="#br0" timeOffset="36322.32">23173 6549 339,'3'5'110,"-3"-1"-20,0 3-12,-3 3 11,3 0-13,0 5 0,0 0 2,-7-1 4,4 5-4,-1 0 7,-9 1-3,10-3 2,-4-1-7,0-4-5,7 3 7,-7-5 2,4 3 3,0-4-5,3-2 10,3 2 12,7-9 9,7 0-2,10-9 5,6 0-2,17-9 4,20-4-5,30-13 1,10-2-8,10-6-3,4-4-4,9-3-7,4-1-9,-4-3-8,7 4 0,-10-3-10,0 3-7,-13 3-3,0 4-11,-21 6-1,-19 7-4,-13 7 0,-18 3-8,-9 6-1,0 2-4,-7-2 0,-8 4-2,5 0-10,-11 5-19,-2-2-13,-3 4-25,-6 3-25,-5 0-22,0 0-32,-5 10-35,-6-3-36,5 4-31,-7-2-58,-4 4-178,-4 2-65,-1-5-27,5 2-57</inkml:trace>
  <inkml:trace contextRef="#ctx0" brushRef="#br0" timeOffset="69230.92">12367 4045 165</inkml:trace>
  <inkml:trace contextRef="#ctx0" brushRef="#br0" timeOffset="69631.85">12364 4057 711,'0'5'170,"0"0"-52,0-2 1,0-2 1,-3 5-4,3-4-9,0 2 4,0-4 1,-3 2 4,3-2-7,-4 3-4,0-3 7,1 3 0,0-3-5,3 0 0,-7 0-9,1 1-4,-5 2-3,2-1-2,-1 1-7,-7 4-6,1-2 0,-5 5-2,-2 0-7,-4 4 2,-3 3-1,-3-2-9,-1 2 5,4 0-6,-3 0-14,3 1 11,0 2-3,0 0-1,3 1 0,3-1 0,2-1 7,5-1-7,4 2 4,-1-2 4,8 1 8,3-1 2,3 0 6,5-1 10,2-5 10,7 6 3,5-6 4,5 0 8,3 0 4,6-3-1,1-2-4,-1-2-5,0 0-6,5 0-6,-5-2-2,3-3-9,-6 2-1,4-2-12,-8 0-8,1 0-4,-3 0-11,2-2 1,-3 2-6,-3-3-5,-3 3-3,0 0-3,0 0-6,-1 0-3,-2-2-12,-1 2-21,0-3-26,-3 3-34,-3-2-38,-1-1-44,1 3-44,-4-2-41,-3-1-43,0 1-61,3 0-51,-3 2-171,-6-6-76,1 4 51,3-2-238,-4-2-315</inkml:trace>
  <inkml:trace contextRef="#ctx0" brushRef="#br0" timeOffset="73087.39">14571 4057 247</inkml:trace>
  <inkml:trace contextRef="#ctx0" brushRef="#br0" timeOffset="73566.03">14595 4057 706,'6'0'202,"1"0"-33,0 0-29,0-2-19,-2 2-11,-1-3-9,1 1 3,-3-1 2,5-2-3,-4 0 3,1 0 2,-1 1 2,-1-2-2,-2 0 3,4-2-1,-4 0 0,-4 0-4,4 0-2,-2 1 3,-1 0-12,-1-3-4,1 5-3,-4-3-9,-6 6-6,3-2-5,-8 1-4,6 6-9,-8-2 0,0 4-5,0 3-9,0 1-8,-3 4 6,3 0-9,-5 1 1,6 4-7,3-3-1,-5 5-1,9-2-2,-2 2-2,4-3-3,0 1-4,3 2 3,4-4-3,-1-2 2,8-2-6,-1 1 6,4-3-1,3 0 0,3 0 0,4-3-15,3-2 10,-4-2 8,8 0 2,-4-3 4,3-3 4,1-2 0,-1-2 7,1-4 0,-2-1 3,2-8 3,-2 3 1,-1-9-3,-2 4-1,-1-3 4,-2-1 9,1 4 2,-10 2 5,4 3 8,-2 1-4,1 4-6,-4 0-6,-1 7-6,-3 2-1,-2 3-2,-2 12-3,2 0-2,0 5-3,0 0 1,-5 5 0,10 1-4,-5 5-3,6-4-1,0 9-3,7-4-2,1 3-2,2 0 8,1-3-24,7 6-29,0-10-31,-2 0-45,5 0-43,3-3-39,-6-2-42,3-2-55,-1-3-62,-6-4-150,0-4-124,-7 0 51,-9-4-175,3-1-235</inkml:trace>
  <inkml:trace contextRef="#ctx0" brushRef="#br0" timeOffset="74127.69">14261 4722 1909,'17'-7'15,"-7"4"25,4 1 23,-1-3 14,-3 5 19,-3-2 13,3 2 12,-4 0 2,-3 0 1,1 7 9,-1 3 5,-3 4 2,-3 4 8,-1 5 11,1 7-1,0 0-8,-3 5-6,-1 3-11,3-1-8,-3 3-10,1 0-10,-1 7-10,4-2-8,0-5-10,-1 2-7,4-4-8,0-1-6,0-1-6,0-6-3,4-4-7,-4-2-5,0-2 0,0-5-4,0 1-2,3-5-1,0-6-5,1-4-2,-1-6-6,0-4-5,0-8-2,4-6-7,-3-11 1,3-2 0,-1-7-2,0-6 1,5 5-2,-4 1-4,5-1 3,-1 9 4,2 0-2,-3 6-3,7 0 4,3 5 4,-5 4 3,3 4 6,-1 2 8,0 8 11,1 4 14,2 2 6,5 6-2,-6 4-2,5 6-2,-4 4-5,-4 1 0,1 4-1,-8 3 1,0 0-5,-7 5-1,-4-1-3,-3 2-4,-4-1-1,-7 1-5,-2-2-2,-5 4-11,-5-4-19,-2-2-32,0-3-40,0-7-37,5 3-51,-5-5-46,0-3-51,-4-1-75,8-7-80,-4 0-218,0-5-14,-3-5 84,3-5-225,-4 0-281</inkml:trace>
  <inkml:trace contextRef="#ctx0" brushRef="#br0" timeOffset="74550.56">14718 6048 2023,'17'2'-311</inkml:trace>
  <inkml:trace contextRef="#ctx0" brushRef="#br0" timeOffset="74981.7">14765 6054 1616,'10'3'-4,"1"-3"15,-2 3 18,1-1 16,-4-2 5,2 0 2,-2 0 9,-6-2 2,3-1 7,-3 0-2,0 3 4,-3-4 0,-3 2-4,-5-1-2,1 3-5,-2-3-1,-6 3 0,1 3-3,-2 5-1,-5-4 0,1 6 0,-5 2-6,2 1-3,1 5-3,-2 1-7,3 4 1,1 2-3,3 2-2,0-2-2,3 4 2,4-2 3,3 0 1,6-4 4,4 2 2,4-6 7,6 1 1,0-2 2,7-3 8,1-5-1,2-2-4,5-8 2,5 0-2,-4-5 4,8-8-1,2-3 0,4-8 4,4-3 9,-8-5-4,4-9 4,1-6-2,-5-3-8,-2-8-4,2-25-7,-3-1-6,-12 6-1,-12 9-2,5 0 5,-10 12 17,-1 6 17,0 9 16,-3 5-3,0 7-9,0 6-9,-3 7-5,0 13 4,-8 8 1,4 16 21,-5 9-4,-2 14 10,4 6-3,-7 16-6,7 3-36,4 9-2,-4 25-2,-4 3-5,11 3-18,0 0-31,-1-3-44,1-15-37,0-15-35,3-3-49,0 0-47,0-11-52,0-8-60,0-9-82,0-1-207,-4-11-45,-6-4 54,0-8-258,-3-3-346</inkml:trace>
  <inkml:trace contextRef="#ctx0" brushRef="#br0" timeOffset="75433.34">14385 7197 2451,'7'13'55,"3"-6"1,6 0 30,1 1 17,3-5-1,-3-2-3,3 3-5,0-4 0,3-4-10,-1 3-4,6-7 8,-1 1-1,-1-3 2,2-3 1,-3-5 6,2 0 9,0-1 5,-4-3-5,1 0-4,-5-4-11,-5-1-8,-1-1-6,-2 6-3,-5-1-6,-3 1-3,-3 1-12,-6 1-4,0 3-11,-8 3-1,1 1-4,-8 8-4,-2 3-3,-1 2-2,-1 3-3,-5 11-5,0 3 4,2 3-3,2 10 4,-1 5 13,7-1 6,4 0 11,-1-2 10,10 3 7,4 0 12,0 0 8,6 0 6,7 1-8,7-4 5,10 0-6,3 1 2,12-4-38,6-1-1,1-6-6,8-2-7,13-2-14,-7-3-20,1-5-29,-4 0-46,0-5-50,-10 0-46,0-5-58,-14-2-79,7-1-100,-13-4-195,-6-3-91,-10-1 62,-8-1-309,-2 2-421</inkml:trace>
  <inkml:trace contextRef="#ctx0" brushRef="#br0" timeOffset="76049.2">15036 8412 2356,'16'0'-176,"-2"0"126,-2 0 37,2-2 10,-1-3 13,-3 0 18,1-2 25,-2-1 17,-2-2 7,-4-5 14,0 2 0,-6-2 3,0 1 9,0-4 1,-7-2 3,0 5 4,0-3 2,-7 3-6,0 2-3,1 1-1,-4 2-2,-1 5-2,2 3-5,-4 2-1,-4 5-5,6 2 0,-5 10-4,3 7 5,-1 0 7,4 15 4,1 0 1,5 9-3,0-1 6,4 5-6,4 6-9,-1-2-8,0-1-8,7 1-6,4 2-8,-4-1-6,6-3-2,1 2-4,-1-4-7,1-2-16,3-4-13,-3-8-31,-4-4-35,0-7-32,5 2-37,-2-7-40,-9-5-61,0-1-59,3-4-58,-11-3-73,5-3-149,-8-6-26,-2-7-273,-8-1-348</inkml:trace>
  <inkml:trace contextRef="#ctx0" brushRef="#br0" timeOffset="76200.8">14475 8835 2271,'20'-12'11,"7"-4"44,6 1 25,18-2 43,0-1 14,18-3-3,0 2-8,1-1-12,4 4-11,-1 0-21,-7 3-45,-2 1-68,-4-1-98,-10-2-163,1 3-284,-15-6 80,-3 1-99,-4 2-95</inkml:trace>
  <inkml:trace contextRef="#ctx0" brushRef="#br0" timeOffset="83567.48">16156 3930 488,'7'-3'176,"-4"1"-332,3 2 134,1-4 156,0 4-21,0 0-25,-4 0-1,3 0 4,-2 0 11,-1-1 2,-3 1 5,0 0 6,7 0 3,-7-3-1,0 3 1,0 0 2,7 0-1,-7 0-2,3 3 0,-3-3-7,0 0-2,0 0-2,6 0-3,-6 1-10,4-1-2,-4 0-6,0 0-3,0 0-3,3 4-1,-3-4-3,0 0-5,0 0-4,4 0-4,-1-4-2,-3 4 0,0 0 0,0 0-4,0 0-1,0 0-6,0 0-2,0 0-8,0 0 2,0 0-1,0 0-4,0 0 0,0 0 4,0 0-3,0 0 3,0 0 4,0 0-6,0 0 2,0 0-3,0 0-1,0 0 3,0 0-9,0 0-2,0 0-8,0 0 3,0 0-7,0 6-1,0-6-2,0 0-2,0 0 0,-3 8 1,-1-2-1,4 3 6,0-2 5,-3 6 4,3 1 4,-4-2 2,1 8 0,0-6-1,3 6-2,-3 0-3,3 1 3,0 0 3,0-3-1,0-2-5,0 5 3,0-3-4,3-1-1,-3-2-4,3 3-1,-3-6-2,3 1-2,-3-1 1,0-2-3,4 0 0,-4 0-1,3-2-1,-3 2 2,0-5 4,4 0 4,-4 0 5,0-3-3,3-2-3,-3 0-3,4-7-1,-4-3-3,3 0-2,0-4 0,-3-2-2,3-4 0,-3-2-2,0-4 0,3 1-3,-3 1-1,4-2 2,-4 1-4,0 1 3,-4 1 1,4 0 6,0 6 3,0 0 5,0 1 2,0 1-2,0 2 2,0 2-1,0 0 2,0 2-4,-3-3-5,3 6 3,0-2-4,0 1-5,0 4 3,0 3-2,0 0 1,0 0 5,0 20 0,0-10 6,0 5 3,0 3 10,-3 2 2,3 2-15,0 1-6,0-1 6,0 2 1,0 2 0,0-1-5,0-1-1,0 2 5,3-1-4,-6-1 0,6 2-2,-3-1-2,0-2-1,0-2-1,0-5 0,0 4 1,0-5 0,0 1-2,3-4-1,-3 0 0,0-2 2,0 0 2,0 0 16,4-2 8,-4-3-3,0-5-3,0 0-4,3-8-4,-6 0 0,6-4-5,-6-5-3,3-5 11,0-4-13,0-1-3,-4-8 3,4-3-5,-3 1-5,3-3-2,-3 2-2,3 3 6,-6-1 6,6 10-11,-4 1 0,1 1 8,3 5-9,-4 2-4,4 2 1,-3 0 2,-1 6 2,4 5 4,0 4 14,0 0-2,0 13 3,0-2 6,0 3 15,0 3-13,4 3 18,-4 5-14,0 0 0,0 3 2,0-1-7,3 3 5,1-3-5,-4 1-1,3 2-3,-3-1-4,4-3 5,-4-1-4,3 3-12,0-6-12,0 1-38,0-3-32,1-5-37,-4-1-51,3-3-63,-3 1-55,4-3-80,-1-3-105,1 0-194,-8-6-74,4 0 70,-17-12-371,11 6-509</inkml:trace>
  <inkml:trace contextRef="#ctx0" brushRef="#br0" timeOffset="85309.24">13465 5329 2554,'8'0'-189,"1"0"-206</inkml:trace>
  <inkml:trace contextRef="#ctx0" brushRef="#br0" timeOffset="85596.46">13498 5332 1703,'9'2'-82,"-1"-2"15,-2 0-2,-2 0 12,2 3 7,-4-3 9,7 0 12,-6 0 16,3 0 3,-2 3 23,2-3 9,-4 0 14,3 0 20,-5 0 15,6 0 16,-6-3-1,0 3 4,0 0 6,-6-5 0,-1 0 0,-3 0 0,-4-2-6,-2-1-1,-7-2-3,-7-2-1,-3-2-9,-7 0 3,-7-6-1,-7 0-3,-6-2-2,0-6 1,-3-1-2,3 0-12,-4 2 1,4-1 1,11 3-4,1 3-4,6 3-1,5 1 0,3 0-1,1 3 2,9 3-11,2 3-6,1-3-4,1 3-7,4 1-14,-1 1-20,7 2-6,0-3-16,3 6-18,1-3-24,2 0-32,4 5-46,0 0-52,0 0-56,0 0-163,0 0-114,13 5-85,-5-3-119</inkml:trace>
  <inkml:trace contextRef="#ctx0" brushRef="#br0" timeOffset="88331.96">16223 4952 1564,'9'3'-146,"-2"-3"131,0-3 22,0 3-5,-1 0 13,-3-2 18,4-1 24,-3 1 18,-4-3 6,3 0 3,1 0 8,-4 0 5,3-3 2,-3 4 8,0 1 1,3 1 1,-3-4-3,3 4-3,-3-2-8,0 3-5,0 1-7,0 0-5,0 0 16,3 7 3,1 1-1,-4 7 1,3 0 2,-3 4-3,4 7-3,-1 1 3,4 6-3,-4 1 4,3 2-5,1 2-4,0-4-3,0 4-5,-4-1-2,3 1-3,-2-1 1,2-2-1,2 0-2,-2 0-6,-3-5 3,1-3-10,-1-1-6,0-1-2,3-5-3,-1 1-7,-2-2-5,0-4-1,0 0-5,1-3-1,-1 2-5,-3-2 4,0-3-6,3-1-2,-3-1-1,0 0-4,0 1 0,3-1-1,-3-2-3,0 4 0,3-5-2,-3 2 0,0-1-1,5-4-1,-5 2-4,3 2-4,-3-2-7,0-1-1,0-2-3,0 3-2,2-1 0,-2 1-4,0-1 1,0-2-3,0 2 0,0 1-2,0-3-4,0 0 0,0 2-4,0-2-1,0 0 2,0 0 0,0 3 1,0-3 3,0 0-3,0 0 3,0 0-2,0 3 2,0-3 1,0 0 1,0 0-1,0 0 1,0 0-1,0 0-1,0 0 2,0 0-5,0 0-1,0 0-5,0 0-1,0 0 5,0 0-13,0 0 1,0 0 1,0 0-5,0 2 4,0-2 6,0 0-1,0 0 9,0 0-2,0 0 4,0 0 3,4 3-2,-4-3 7,4 0-1,-4 0 4,0 0-2,0 2 4,0-2 0,0 0-2,0 0 4,0 0 2,0 0 1,0 0-2,0 0 0,0 0 6,0 0-3,0 0 2,0 0 2,0 0-5,0 0-2,0 0 0,0 0 2,0 0 5,0 0 0,0 0-2,0 0 2,0 0-9,0 0 3,0 0-1,0 0 5,0 0-7,0 0-2,0 0 2,0 0-9,0 0 2,0 0 1,0 0 1,0 0 1,0 0 5,0 0 2,-10 0-4,10 0 6,0 0-3,0 0 0,0 0 2,0 2-1,0-2 6,0 0-6,0 0 3,0 0 0,0 0 7,0 0-2,0 0-2,0 0 1,0 0-5,0 0 3,0 0 1,0 0 3,0 0-4,0 0 1,0 0 1,0 0 0,0 0-4,0 0 6,0 0-2,0 0-3,0 0-6,0 0 9,0 0-1,0 0-3,0 0 3,-8 0-1,8 3-3,0-3 3,0 0-3,0 0-3,0 0 3,0 0-1,0 0 5,0 0-5,0 0 3,0 0 1,0 0-3,0 0-2,0 0 3,0 0-2,0 0 0,0 0 1,0 0 0,0 0-6,0 0 9,0 0-1,0 0-2,0 0 3,0 0-2,0 0 3,0 0 2,0 0-2,0 0 2,0 0 0,0 0-4,0 0 2,0 0 2,0 0 2,0 0-7,0 0 3,0 0-2,0 0-3,0 0 0,0 0 0,0 0-3,0 0-8,0 0-2,0 0-9,0 0-12,0 0-12,0 0-19,-6-5-22,6 5-35,-10-2-30,7 2-54,-3 0-118,-5 0-194,-2-3-96,-1 1-118</inkml:trace>
  <inkml:trace contextRef="#ctx0" brushRef="#br0" timeOffset="90362.35">15905 6077 1601,'5'-2'-109,"-2"-1"-195</inkml:trace>
  <inkml:trace contextRef="#ctx0" brushRef="#br0" timeOffset="90677.5">15916 6072 1090,'6'0'13,"-2"0"-4,-4 0-2,0 0 22,6 0 13,-6 0 4,3-2 13,-3 2 3,5 2 6,-5-2 6,0 0-1,0 0 2,3 0-1,-3 0-3,3-2-3,-3 2-2,0 0-3,3 2-6,-3-2 2,0 3 14,3-1 4,1 5 7,-4-1 6,6 3 11,-3 2 4,2 4 7,1 0-5,-3 4 5,0 5-3,1 0 6,-1 1 1,0 3-7,0-1-1,2 6-1,-5-3-1,3 2-6,0 2-4,-3-5-13,3 3-6,1-5-1,-4 1-6,3-2-6,-3-5-10,3 2-5,-3-1-2,3-6-8,-3 1-1,3-2-4,-3-3-6,5 1-3,-5-2 1,3-2-18,-3 2-18,0-4-15,0 0-23,3-2-40,-3-2-37,0-3-43,0 0-52,0 0-57,-3-13-107,0 5-212,-5-1 35,-1-3-170,-4-1-222</inkml:trace>
  <inkml:trace contextRef="#ctx0" brushRef="#br0" timeOffset="93700.56">15886 7047 1880,'3'0'-102,"4"0"11,-1 3-13,5-1-70</inkml:trace>
  <inkml:trace contextRef="#ctx0" brushRef="#br0" timeOffset="94007.73">15932 7059 1414,'8'6'14,"-2"-4"1,0 1-5,1-1 4,-4-2 11,5 2 12,-2 3 14,-3-5 16,0 3 11,-3-3 13,4 3 10,-1-2 6,-3-1 10,3 4 6,-3-2 4,3-2 10,-3 3-1,0 0-3,0-3 0,0 2-14,-3 1-4,0 1-9,0 4 1,3 2 0,-7 5 5,4-1 2,0 7 0,0-1 0,-5 5-3,5 0-3,3 2-13,0 3-4,-3 0 0,3 0-8,3 6-2,-3-2-2,3 4-2,0-4 7,2-2-5,1-1-10,-3 1-4,0-6-7,1-4-7,-1 1-5,-3-7-4,3 1-4,0-2-3,-3-1-12,0-1-20,0-1-18,5-2-26,-10-2-35,5-1-45,0-2-37,-6-2-35,-1-3-44,-2 0-51,1 0-51,-5-5-122,-4 1-150,-5-4 46,-5-5-198,0 0-252</inkml:trace>
  <inkml:trace contextRef="#ctx0" brushRef="#br0" timeOffset="100021.45">16280 8555 124</inkml:trace>
  <inkml:trace contextRef="#ctx0" brushRef="#br0" timeOffset="100626.35">16286 8547 865,'0'0'230,"3"-2"-48,-3 2-15,7-2-4,-4-1-8,4 3-10,0-3 1,-1 1-1,-3 2-3,4 0-2,0-3-2,-3 3-5,-4 0 0,6-1-14,-6 1 1,3 0-15,0-3 2,-3 3-5,4 0-5,-4 0-8,0 0-9,3 3-4,-3-3-11,0 0 3,-10 1-13,7 2-4,-3-3-8,2 2-8,-3-2 1,0 0-9,1-2 2,0 2-1,-1-3-5,0-1-4,3-1-3,-2-7-7,6 3 4,0-6 0,0-2-2,6-3 0,1 0 1,4 0-3,1-3-4,6 1 2,-2-1-2,4 1-2,-1 2 10,2 5-4,-2 2 2,6 3 9,-3 2 3,-1 6 5,1 2 8,3 5-8,-6 3 3,5 4 0,-2 3 5,-2 3 4,0 7 0,-2 0 4,-6 2 1,3 3-6,-5 3 1,-4 2-2,-3-3-2,-3-2-7,-3 5 0,-3 1-3,-4-5-2,-1 1-3,2-1-1,-9-3-2,-1 0 4,1-4-9,-5-1 0,1-3-5,-3-3 2,3 0-1,-2-4 0,0-5-3,-1-4 1,4 0-2,1-4-1,-4-4 0,5-5 3,2-2-5,-2-1 0,5-3 1,4 0 3,4 2 3,-1-1 5,7 3 6,0-1 11,3 2 14,7 3 13,3 2 5,4 2 14,2 6 4,5 2 2,3 5-5,-4 0 3,7 4-2,0 6-8,-4 4 6,8 2-31,-4 8-3,-4-2-2,2 0-7,-6 6-6,2-4 0,-3 2-20,-6-4-17,3 1-23,-6-4-31,-1 0-31,-4-9-41,3 2-25,-3-2-33,-1-2-36,-6-6-37,0-2-52,4 0-55,-4-3-103,0-5-197,0-2 76,-10-14-333,3 3-410</inkml:trace>
  <inkml:trace contextRef="#ctx0" brushRef="#br0" timeOffset="106237.67">5394 10517 1019,'3'0'294,"3"-2"-65,-1-1-52,-2 1-30,0 2-4,0-3-3,1 1-11,-4 2-6,6 2 6,1 1 4,-3-1 7,-1 3-15,0 0 8,0 0-4,1 0 0,-1 0-5,3 2 1,-2-1 2,0-1-3,-1 0-6,0 0-3,4-1 5,-1 2 7,1-1 5,3-5 13,3 0-2,4 0 0,7-8 29,6-1 0,3-4-1,13-5 11,0-4-36,14-8-5,2-1-5,1-3-10,27-12 5,-17 9-11,-10 2-14,0 3-1,1 2-19,-14 7-8,0 4-9,-3-1-8,-14 2 0,4 5-24,-3 1-25,-12 1-34,5 2-34,-7 0-37,1 8-20,-8 1-36,-4 6-57,-1 1-50,-14 2-69,4 4-84,-14 4-99,-8 6-251,-15 2 80,-5 2 62,-19 3-329,-4 0-426</inkml:trace>
  <inkml:trace contextRef="#ctx0" brushRef="#br0" timeOffset="138079.94">5653 8840 610,'0'3'-154,"0"4"294,5 0-40,-2-2-15,-3 0-21,3 0 1,-3 3 13,3-3 5,-3 0 6,0-1 6,0 2 3,0-3 5,0 1-3,0-1 2,0-1-2,0 1-2,0 0-7,3-2 0,-3-1 0,7-4 4,-1-4 3,5-1 6,6-4-10,6-10-8,7-4-8,3-9-4,17-3-11,20-19-5,7 1-4,3-2 3,3 5-5,1 2-6,-4 4-6,-10 13-4,-13 5-16,-11 8-30,-8 6-31,-5 5-14,-6 3-33,-5 5-37,-5 8-44,-7 3-76,-7 7-163,-3 5-86,-13 7-33,-7 11-31</inkml:trace>
  <inkml:trace contextRef="#ctx0" brushRef="#br0" timeOffset="138495.17">5791 9687 1436,'0'3'-9,"0"-3"-1,0 0 25,-4 4 25,-2-1 7,3-1 14,-4 1 6,0-3 2,0 3 9,1-3 8,-2 2 3,6 1 5,-5-3 1,4 0-4,3 0-4,0-11-4,3 2-2,6-4 1,12-8-5,12-8-1,5-4-7,40-19-8,7-5-3,14 0-7,12-3-4,2 2-7,7-3-15,1 6-31,-1 4-28,0 0-33,-5 9-38,3 7-61,-14 5-111,-14 6-208,-21 12-177,-12 3-158</inkml:trace>
  <inkml:trace contextRef="#ctx0" brushRef="#br0" timeOffset="139363.74">5498 11925 1806,'9'-3'14,"-2"-1"4,7-1 18,-5-7 30,8 0 20,3-2 2,4-6-2,6-5-5,3-3-4,17-6-3,-4-7-9,8 2-9,3 1 1,-1 1-16,4-1-16,4 3-33,-4 5-34,-3 3-34,-8 7-35,2 2-39,-9 3-90,2 4-147,-7 4-179,-4 0-66</inkml:trace>
  <inkml:trace contextRef="#ctx0" brushRef="#br0" timeOffset="139877.66">5644 13032 1723,'23'-20'43,"-2"-5"5,2 3 19,-3 4 21,6-7 5,0 3 8,4-6-4,10-4-8,1 1-6,12-6-9,4-1-9,23-9-6,-7 7-6,-13 5-42,0 7-40,-9 4-43,-5 6-42,-5 3-58,-11 3-126,-3 4-162,-5 6-67,-8-2-31</inkml:trace>
  <inkml:trace contextRef="#ctx0" brushRef="#br0" timeOffset="140192.94">5517 14180 1409,'-6'0'-194</inkml:trace>
  <inkml:trace contextRef="#ctx0" brushRef="#br0" timeOffset="140352.53">5504 14183 1374,'-6'1'110,"-2"-1"11,2 0 19,-1 6 17,4-6 1,-3 0 2,2 0-3,4 0 1,4-7 18,-1 4 6,7-11 0,7 2-10,9-3-6,11-9-11,6-7-13,14-3-14,25-19-12,16-4-16,4-8-7,6-2-19,6 1-39,2 4-45,1-4-45,-4 6-42,-8 3-58,0 0-63,2 4-68,-14 4-156,-7 1-117,-18 8 43,-22-1-137,-9 7-148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30T11:21:15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18117 6110 487,'-4'0'561,"1"1"-196,-3-1-89,-4 0-57,-1 5-15,-2-4-7,0 5-26,0-4-29,-5 2-11,-1-1-7,2 2-12,-3 0-11,0 0-12,3-2-9,1 1-10,-1 1-33,4-5-38,-1 3-43,4-3-59,1 0-56,6-3-63,-5-2-138,8 1-127,-3-6-190,6 2-172</inkml:trace>
  <inkml:trace contextRef="#ctx0" brushRef="#br0" timeOffset="222.4">19308 5612 2111,'43'5'112,"-8"-2"33,0 4 47,-10-2 11,0 0-13,-10 0-18,3-2-18,-6 1-14,3 1-16,-2 1-13,0 0-20,1-5-51,-4 7-54,0-4-61,0 4-64,-4 0-69,4 1-77,-6 2-179,-1 3-41,-10 5 58,0 0-114,-2 9-62</inkml:trace>
  <inkml:trace contextRef="#ctx0" brushRef="#br0" timeOffset="422.87">18644 8160 1845,'-14'42'178,"5"-7"-17,1-10-3,8-2-9,0-8-14,4-5-13,-4-2-16,6-4-6,-2-1-33,-1-6-29,-3 3-37,7-7-46,-3-2-45,-1 1-55,0-4-49,-3 3-131,4-6-152,-4 0-130,2 0-106</inkml:trace>
  <inkml:trace contextRef="#ctx0" brushRef="#br0" timeOffset="640.28">20084 7885 1925,'48'10'126,"-9"0"5,-6-4 23,-6 8 1,-3-7-5,-5 4-24,-3-4-7,1-3-8,-4 4-22,1 0-2,0-4-18,-4 4-28,4 0-37,-14-4-46,3 0-61,0 1-79,-3-2-133,0-3-202,0 0 60,-20-12-112,4 4-69</inkml:trace>
  <inkml:trace contextRef="#ctx0" brushRef="#br0" timeOffset="980.38">17693 6362 1478,'0'0'-158</inkml:trace>
  <inkml:trace contextRef="#ctx0" brushRef="#br0" timeOffset="1222.32">17707 6353 1349,'3'-8'36,"0"4"22,1-2 33,-4 0 21,2-1 9,-2 2 7,4 0-1,-1 0-5,-3 2-2,8 1 14,-8 2 10,13 7 10,-4 4 0,5 4 4,10 10 2,1 7-9,13 18 13,15 25-1,3 8 5,1 9-6,7 6-4,6 7-7,0 4-5,0 4-12,4-1-13,-1-1-11,-7 1-19,-3-7-9,-6-2-7,0-6-6,-7-10-10,-4-6-4,-9-20-7,-10-10-3,-4-10-8,1-2-7,-11-12-17,4 1-23,-7-8-42,-4-5-40,2-5-37,-5-4-44,-3-10-42,0-5-47,0-4-56,-7-12-119,-3-7-188,-6-15 67,-8-17-302,-6-18-345</inkml:trace>
  <inkml:trace contextRef="#ctx0" brushRef="#br0" timeOffset="1675.11">19544 5920 2149,'17'-16'-199,"3"4"147,-4-1 12,-6 1 10,0 2 19,-3 0 25,-4 0 18,1 2 7,-4 2 10,3-1 7,-3-1 6,-3-1 9,3 5 7,0-1 1,0-1 5,-4 1 1,4 1-1,0 1 3,0 1-3,-3-1-7,3 1 9,0 2 5,0 0 11,-7 7 9,7-2-4,-2 5-3,-3 2 9,2 6-11,-3 7-5,-8 7 5,1 9-3,-6 14-2,-5 10 4,-12 25-7,-5 10-6,-5 8 0,-1 9-3,-6 6-4,-1 1-6,-3 4-4,4 1 1,-1 2-5,2-1-4,1 0-8,4-8-3,1 1-11,2-10 1,4-9-5,7-6-6,3-11-4,10-19-2,0-13-22,6-13-12,4-7-23,-2-2-23,1-6-27,4-7-15,1-6-17,3-2-29,-4-7-32,0-5-37,4-3-46,-1-5-38,-2-4-92,2-1-146,2-2-2,-6-6-238,-2-3-264</inkml:trace>
  <inkml:trace contextRef="#ctx0" brushRef="#br0" timeOffset="2229.15">17970 6312 1992,'0'-8'-293</inkml:trace>
  <inkml:trace contextRef="#ctx0" brushRef="#br0" timeOffset="2512.91">17966 6290 1584,'-3'-8'-16,"-3"-1"2,-1 6 19,1-1 22,2-2 12,-6-2 7,4 5 8,2-1 0,-2-1 3,-2-1-1,5 1-2,-3 1 3,2-1-3,1-3-4,3 0 8,0 2 5,7-6 1,2 5 3,5-5 6,6-1 5,10-1-3,4-6 2,12-5-5,17-5-5,4 0 9,34-15-1,10-3 1,1-2-5,5 0-7,-4 0-4,3 0-8,1 3-8,-7 1-2,-7 1-2,-2 3-10,-26 12 5,-10 2 4,-12 8-3,-6 3-5,-11 3-4,1 2 2,-4-2-2,-9 7-4,-5-1 0,-5 3-8,-1 2-3,-5 1-8,-2 4-19,-3 1-17,-3-1-23,0 4-26,-3-1-33,0-1-42,0 5-47,-2-1-62,-1-2-151,-1 1-74,-2 1-158,-5 0-145</inkml:trace>
  <inkml:trace contextRef="#ctx0" brushRef="#br0" timeOffset="3210.49">19441 5632 1669,'5'-5'-21,"3"-2"48,-6 2-8,3-3 9,-2 1 15,0-2 17,1 1 7,-1-4 2,-1 6 1,3-2 4,-2 3 5,4-2 7,-1 4 8,1 6 8,3-1 3,1 8 1,1 3 3,6 8-11,-2 5 6,7 15-2,4 8 14,3 11-6,6 25 8,1 5-11,0 4-5,3 7-13,0 4-7,0 3-2,0 1 4,3-3-13,-3-1-3,4-5-7,-1 0-3,-2-5 10,-5-10-7,-3-1-5,-6-18-1,-8-9-8,2-12-8,-4 0-3,-4-2-3,1-8-2,-6-3-6,6 1 2,-6-8-6,0-4 1,2 3-5,2-5 0,-9-3 0,0-4-3,4 4 0,-4-7 0,-1 2-6,2-4 1,0-3-2,0 4-2,-1-3 0,-3 0 0,3 0-2,-1 0-2,-2-1 1,5 2 1,-2 0-3,-1 2 2,2-4 0,3 4 2,-3-1-3,-1 3 2,-1-3-7,3 6 2,-2-3 7,-1 0-5,-2 0 2,0 2 9,0 1-9,0-3 0,-5 0-4,0 2 3,-4-1-1,-2-2 0,-4 1-1,-2 0 6,-7 0-4,-6-3-2,-6 4 0,-7-2 2,-4 0-6,-13 0 6,0-1-2,-7 1-1,-13 2 0,-3-2-5,-1 2 7,-3 2 0,1-1-1,1 5 0,-30 8-3,5 1 1,16-4 6,14-2-4,4-4-1,16 1 1,3-5-4,10-2-15,7 0-25,0-3-19,10-2-20,4-5-29,5-2-23,5-1-38,2-4-43,7-3-63,1-3-103,6-5-177,4-4 22,5-7-239,8-4-266</inkml:trace>
  <inkml:trace contextRef="#ctx0" brushRef="#br0" timeOffset="3931.08">22589 6485 1951,'7'1'-151,"-1"5"117,0 0 10,1-4 13,1 5 28,-2-4 21,-3-1 15,4 1 11,-7-3 4,3 0 5,0-3 5,5-2 4,-5 1 3,3-4 4,1-2 2,-4-1 3,0-4 2,5 3 7,-5-3 4,-3 0 1,0 2-2,0-1-4,-3-1-8,-5 5 0,2-2-10,-7 4-8,-1-1-10,-2 8-5,-2 1-6,-1 0-11,-1 6 1,-4 1-6,1 5-2,0 0-6,0 6 3,-5 2-6,12-1-4,-8 4-2,11-3-4,4 0 3,-1 0-6,6 0 0,-3 2 5,7-3-5,7-2 3,-3-5 8,6 1 6,6-1-1,-6-4 5,10 2 0,-6-7-5,2-1 0,4-2-1,-3-2-8,-1-4 2,5-3-2,-9 0 2,6-6 10,-6 1 3,-8-6 2,-1-3 0,1 0-5,-8 1-3,-3 0 0,-2 2-4,-8 0 4,3 3-7,-6 0-2,-2 5-1,2 5-3,-4 2 0,4 8-6,-4 2 5,2 4-6,1 4-3,2 2 5,2 3-2,4 2-2,2 2-1,5 1 6,6-4 2,0 1 2,3 1 1,11-1-1,2-6 0,4 1-2,6-4-4,2-4 1,4-1-3,6-6-6,-6-6-1,5-1-25,0-4-21,-4-4-32,-3 1-32,-3-8-35,0-4-37,-13-4-49,-8-2-66,-6-6-69,-6 2-207,-8-5-5,-26-7 62,-7 1-178,-23-8-185</inkml:trace>
  <inkml:trace contextRef="#ctx0" brushRef="#br0" timeOffset="4571.02">23293 6075 1809,'13'0'-107,"-13"-3"-57,10 1 188,-4-1 14,-2 1-4,-1-3 26,-3-2 23,0-1 18,0-1 5,-3-3 9,-1 0 9,2 0-4,-7-1 1,4-4-9,-5 1 9,0 2-9,0-4-11,-3 3-9,-1 0-8,-2 2-2,-1 1-7,-7 2-8,5 3-20,-11 4 10,-7 3-6,0 7 0,-6 4-13,-14 7-9,-6 6 4,-27 18-6,3 6 0,0 9 0,4 9-4,6 5-6,3 5-2,8 5 12,10-1 1,9 4 7,4-1 3,16-13 5,7-10 1,10-6 5,7-4 12,9 3 13,10-6 9,13 6 10,13-6 15,12-6 8,9-7 7,9-6 5,6-3 9,8-15-3,-6-7-1,14-12-17,-4-5-7,23-13-11,-3-23-3,-20-9-16,-3-10-9,-27-12 2,-7-15-38,-16-9-3,-14-1-26,-16-3-32,-17-1-49,-17 7-56,-10 8-60,-22 3-92,-12-8-100,-348-199-346,228 212 72,-13 18 82,-49 3-396,-33 9-448</inkml:trace>
  <inkml:trace contextRef="#ctx0" brushRef="#br0" timeOffset="5604">19738 4750 946,'-17'0'-375</inkml:trace>
  <inkml:trace contextRef="#ctx0" brushRef="#br0" timeOffset="5898.21">19705 4750 1032,'-8'0'172,"-2"0"-19,7-4 2,-3 4-7,-2 0-9,2-1 3,3 2 1,-1-2-2,1 2-10,0 3-5,3-2 9,3 0 7,4 10 3,-1-3 8,8 8-3,-1 0-5,4 9-4,-1 1-3,4 3-8,7 3-7,-3-1-3,6 3-8,-3-2-10,3-4-11,0 2-6,-4-9-4,0 0-10,1-1-3,0-6-7,-3-3-4,-1-5-6,0-4-3,0-6-6,1-2-5,-4-4 0,3-7-9,-6 0-4,2-10 6,-2-4-11,1-12-1,-9-7 2,1-5-4,-4-1-7,2 0-5,-5 6-2,-1-2-6,3 12-17,-5 1-18,3 4-28,0 5-33,3 4-22,2 8-17,-3 1-26,3 4-41,-2 7-54,5 2-42,-6 3-102,3 3-178,-2 2 43,2-1-198,-2 4-229</inkml:trace>
  <inkml:trace contextRef="#ctx0" brushRef="#br0" timeOffset="8816.2">24240 5604 1887,'-7'-1'-11,"7"1"11,-6-6 20,-2 4 30,2-1 34,3 2 15,-7-2 10,7 0 8,-5 1 5,4-2-2,-1 2 0,5 2-8,-7 0-5,7 0-2,-6 6 4,6-1-7,-8 4 3,5 4-19,0 4 7,3 2 4,0 7 2,0 4 2,0-3 1,0 9-3,3 1-10,0-2-2,5 2 1,-2-4-9,1 5-3,2-4 2,2-1 9,2-3-7,4-2-3,6-3-8,-6-3-4,6-2 1,-1-7-6,-2-4-5,5-1-1,5-5 6,-15-1 0,13-4 7,-11-3-3,9-3 5,-6-2-1,-3-5 0,6-7-7,-6-4 0,0-1 2,-4-3-2,1-2-3,-1-2 1,-7 7 21,5 5 0,-5 2-1,1 0 2,-4 2-9,8 6-6,-8 5-8,3 1-3,1 6-1,-7 6-2,6 4-13,5 4-1,-5 6-1,7 5-10,11 8-3,-4 3-32,7 3-33,3-1-33,0-4-41,0 5-60,3-3-64,-3-4-73,0-3-110,-7-7-208,-6-4-94,-7-8 68,-10-5-504,0-1-625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30T11:22:25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13158 7285 783,'3'-3'-410,"0"-4"283</inkml:trace>
  <inkml:trace contextRef="#ctx0" brushRef="#br0" timeOffset="633.29">13171 7265 674,'3'-5'137,"-3"-1"-35,4 5-12,-4-2-6,0-2 2,0 2-1,0 1 4,3-2 0,-3 3 3,0-5 3,-3 4 0,3-1-1,0-1-2,-4 1 3,4 1 0,0 2 2,-3-5 1,3 2-2,-3 0-2,3 1-2,-4 0-5,4-1 5,0 1 0,0 2-6,-3-3-8,3 3-6,0 0-2,0 0-4,3-2-6,-3 2-5,0 0-4,0 0-5,0 0 13,7 7 7,3 0 6,3 4 3,4 1 0,3 6-1,7 2 1,-1 0 0,11 6-4,7 5 2,5 1-5,5 4-3,-1 1 0,28 16 4,-15-11 8,10 8 0,-5-7-2,-8-6-3,17 9-5,-9-7 1,-11-3 0,3-2-2,-3 1-5,0-2-2,0 0-4,0-4-6,-4 4-4,-7-8-3,3 0-5,-4 0-3,0-3-3,5 1-3,-6 2-1,3-3 0,1 3-8,-5-2-1,1-3-2,-4 2-1,-7-4-2,1-3 0,0-1-1,-7 4-3,0-3 2,0-2-1,0 2-2,-4-1 1,4 4-2,0-3 3,-6 3-1,3-3-1,0 3-1,-4-1 0,1 0-2,-5-2-3,5 0 3,-4 0 1,-5 0-3,10-2-1,-5 1 0,-5-2 3,10 2-3,-10-2 1,5 1 1,-5-1-3,0-2 0,0-2 1,-2-2 1,-1 2-2,-1 1-1,-1-2 3,-1 1-3,2-4 0,-1 4 1,-1-3-1,-1 0 0,-1-3 1,-1 3-1,1 0 1,-1-2 0,1-1 3,-3 1-1,-1-2-1,0 3 0,1-2-2,-1 0-1,0-2-6,0 4-6,-3-4-12,4 2-22,-4-2-26,0 0-48,0 0-39,-10-8-40,7 6-39,-4-6-51,0 3-53,-6-2-100,3-3-190,-10 0 31,0-3-263,-7 4-348</inkml:trace>
  <inkml:trace contextRef="#ctx0" brushRef="#br0" timeOffset="1295.78">15715 8705 2218,'4'2'-232,"3"-4"-444</inkml:trace>
  <inkml:trace contextRef="#ctx0" brushRef="#br0" timeOffset="1813.4">15739 8705 1788,'3'2'-41,"4"-2"8,-5 0 7,-2 0 18,8 0 13,-8 0 1,3-2 5,1-1 2,-4 3 8,0-2 2,3-1 5,-3 3-1,0-2 6,0 0 5,0 2 0,0 0 9,0-6 1,0 6-2,-3-2 1,3 2 0,0-3-2,0 3-3,0 0 0,0 0 2,0 0 1,-4-1 0,4-2-1,0 3-1,-7 0-3,7 0 0,-6 0 0,3 3-2,3-3 4,-7 0-6,0 1 1,4 2-2,-5-1-3,-1 4 1,3-2 0,-4 4 6,-1 2 0,-2 2-1,0 3 5,0 3 5,-4 4 1,-3 6 2,-8 6-2,-4 14 7,2 7 4,-20 30 5,-1 0 6,-1 8 2,-5 4-5,-6 3 4,3 5 5,-7 2 3,3 0-2,4 2-1,0 0 3,-3-1 3,2 0-6,6-3-6,-3-5 1,8-3 3,-3-4-5,7 2-8,2-8-6,1-2-7,6-5-2,4-15-3,10-14-8,2-7-2,1-4-4,4-3-3,2-4-3,1-5-2,3-2-6,0-2 2,0-5-7,0-1 1,0 0-3,6-4-1,-2-1-2,-1-1-5,-2-1-7,5-2-8,-6 2-11,3-1-13,1-2-13,-2-4-16,5 4-17,-3-1-7,3-2-10,-1 0-14,-2 0-6,3 0-7,-2-2-15,2 1-11,-3-1-8,3 0-10,-1-3-16,1 2-31,3 1-31,0-3-80,-11-5-141,8-1-25,0-3-69,0-4-67</inkml:trace>
  <inkml:trace contextRef="#ctx0" brushRef="#br0" timeOffset="2565.4">15736 8760 1411,'-4'-3'-66,"4"2"15,0 1 11,0 0 7,0 0-110,0 0-224,0 0 120</inkml:trace>
  <inkml:trace contextRef="#ctx0" brushRef="#br0" timeOffset="3505.31">15732 8753 1013,'4'-3'-14,"-4"3"5,0-2 0,0 2 7,0-4 2,0 4 5,0-4 1,0 4 0,3-4 1,-3 3 1,0 1 5,0-5 4,0 2-3,0 0 8,0 3 2,0 0 1,0 0-1,0-4 4,0 4-7,3-3 5,-3 3-1,0-2 3,0 2 1,0 0 6,0 0-4,0-3 0,0 3 7,0 0-6,0 0-2,0 0 6,0 0 0,0 0 2,0 0 0,0 0 0,-3-2 4,3 2-3,0 0 1,-3-3 3,3 1-1,-4-1 3,4 3 1,0-2 2,0 2-3,0 0 1,-3-3-3,3 3-5,-3-2-2,3 2-1,0 0-2,0 0-5,0-2 0,0 2-4,0 0-3,0 0-4,3-3 2,-3 0 2,7 1 5,-1-1 3,1 2 0,3-2-1,0 0 2,3-3 3,1 4 0,2-4-1,1 5 1,3-4 2,3-1-1,4 2-1,0-1-1,-1 0-4,4 0 3,-3-3-5,3 4-2,4-4 4,-1 4-1,0-2 2,7 0-3,0-2-2,0 4-3,4-1 0,-4 0-1,0 3-2,2-1-3,2-2 3,-1 0-4,-2 3-3,1-3 2,-5 5 0,1-3-1,2 1 1,2 0 4,-4 2 1,2-3 0,-4 0 2,1 3-1,3-2 2,0-1-2,-3 3 2,2-1-1,-1-2-2,1 0 0,-2 3 0,-1-2-6,2-2 1,-2 2-1,1 0-1,-4 2-2,0-4 1,1 3 1,-1 1-3,-3 0-2,0-3 2,-3 6 1,2-3-5,1 0-2,-6 0 3,0 0 2,3 0 0,-5 0 0,1 0-1,5 1 3,-5-1-1,4 0 5,-5 4-5,2-4 4,0 0-1,-1 0 5,1 0 0,2 0-3,-3 0 6,7 0-3,-3-4 8,3 4-6,-3-1 7,0-2-5,-4 3-3,0 0-14,4-2 8,-7-1 0,4 3 6,-5-3 1,1 1 0,1 2-2,-2-2-2,1 2 2,1-3 9,-5 1-11,4 2-13,-5-3 13,3 1-1,-2 2-1,-2-3-6,-2 3 3,3 0 1,-5-2-3,4 2-1,-5 0-1,1-3 2,-3 6 3,-1-6-6,1 3 0,0 0-2,-2 0 7,4-2-4,-7 2 2,5 0-8,-4 0 5,-3 0-2,7 0 1,-7 0-3,7 0 3,-3 0-5,-2-3 6,-2 3 2,0 0 1,8 0-4,-8 0 0,2 0 0,-2 0-5,0 0 6,0 0-10,7 0-3,-7 0 2,0-2-8,0 2-10,0 0-15,0 0-18,0 0-22,3-5-28,-3 0-34,-3 1-49,3-2-55,-3-4-163,-1 2-168,-2-4 73,-4 2-122,3 0-125</inkml:trace>
  <inkml:trace contextRef="#ctx0" brushRef="#br0" timeOffset="4084.53">18707 8415 1595,'0'0'-63,"0"0"-153,13 0-232</inkml:trace>
  <inkml:trace contextRef="#ctx0" brushRef="#br0" timeOffset="4506.83">18723 8412 1228,'4'-2'0,"-1"-1"10,1 1 10,-4-3 10,0 0 19,0-5 10,0 6 8,-4-8 1,4 3 6,-3-2 5,-1 2-3,1-2-2,0 2-1,0-4-4,3 6-1,-3-1-1,-1 1-3,1-1 1,0 1 1,-1-1 1,4 3 0,-4-2-3,1 4-2,0 3-4,3 0-5,-10 5-1,4 3 2,2 2-1,-3 2-2,4 4 2,-1 1 0,2 3-6,-2 0-3,1 0-3,3 0-5,0-3 3,3 3 2,1-2-1,-2 2-5,2-5-1,2-1 0,2-2 3,-5 2-1,4-4-10,2-2 5,-2-4-6,3-1-1,3-3-1,1-3 1,-1-1-9,-3-4 3,0-4-1,0-1-4,0-2 2,-7-5-7,1-2 1,-1-1-3,-6-2 6,3 1-9,-7 0 6,3 2-4,-2 2 3,0-1-1,-5 4-10,1 5 7,1-1 0,-2 6 4,-2 2-4,3 2 2,-4 3-2,2 6-2,2 1-1,-4 5-2,8 0 1,-4 6-17,2 0-5,5 1-15,0 1-24,3-2-25,0 2-36,3 0-22,4-3-19,3 1-32,-4 0-49,4-6-131,1 1-141,-4-6-97,2-2-112</inkml:trace>
  <inkml:trace contextRef="#ctx0" brushRef="#br0" timeOffset="4712.29">18767 8450 1520,'-3'0'-79,"3"0"15,0 0-92,0 0-260,-4 6 75</inkml:trace>
  <inkml:trace contextRef="#ctx0" brushRef="#br0" timeOffset="5471.57">18760 8456 1091,'0'0'-29,"0"0"5,0 0 11,7 1 2,-7-1 6,0 0 7,0 0 5,0 0 3,0 0 1,0 0 5,0 0 1,0 0 6,0 0 5,-10-4 5,6 1 5,4 3 4,-3 0-4,0-2 8,3 2-2,-6-4 6,2 4 1,4 0-1,-3-2 2,-1 0-2,1-2 2,-1 4 0,1-1 5,-3 1 1,3-3-1,3 3 1,-7-2-2,4 2-3,3 0 2,-11 0-2,8-3 0,-1 3-1,4 0-5,-6 0-1,6 0-3,-3-3-1,3 3-4,-7 0 0,7-2-5,0 2-2,0 0-4,-4-2-3,4 2 0,8-3-2,-2 1-2,4-3 1,4 2 1,2-2-1,8-2 6,2 5 4,1-6 3,7 4 1,5-2 5,8 0 2,0 2 1,3-1-1,-1 2-5,5-2 1,-1 2-2,1 1 2,-1 0-6,-1-1-2,0 1-4,4 2 2,-4 0-2,3 0 1,-2-3-3,0 3 0,-3 0 0,0-2-1,1 2 0,-2-3 1,2-2-2,-5 5 3,1-5-2,0 3-6,-1-3 4,-2 0-6,-4 1-1,0 1-1,-4-2 3,2 1-6,-8 0 4,3 0 4,-3 3-2,0-2-1,-4-2-2,3 5 3,-5-3 3,2 1-7,-5 0 7,3-1-6,-5 1 0,2 2 4,-1-3 1,-4 1-3,4-1 0,-3 3-15,0-3 13,-1 1 8,-2 2-7,-1-2-2,1 2 1,-1-3-1,4 3 0,-11 0-6,4 0 4,1 0-4,-5-2 5,0 2-5,4 0 1,-7 0-4,5 0 0,-2 0 5,-3 0-4,4-2 3,-4 2-1,-3 0-1,8 0-7,-2 0 5,-6 0 5,0 0-4,6 0-1,-2 0-2,-4 0 6,0 0 0,6 0 3,-6 0-5,0 0-4,0 0-2,8 0 0,-8 0-9,0 0 12,3 0-3,-3 0-1,0 0-17,0 0-1,6 0-14,-6-3 0,0 3-19,0 0 10,0 0-13,0 0-9,0 0-23,0-5-30,0 2-32,-3-1-44,0-1-66,-5-1-168,5 0-115,-7 0 67,1-2-57,-2 3-37</inkml:trace>
  <inkml:trace contextRef="#ctx0" brushRef="#br0" timeOffset="5765.99">20781 8329 1299,'0'0'-78,"-3"6"11,6-4 17,-3-2 9,0 3 10,0-3 3,0 0 9,4 2 7,-1-2-9,3 3-208,-1-3-17</inkml:trace>
  <inkml:trace contextRef="#ctx0" brushRef="#br0" timeOffset="6767.2">20808 8349 726,'3'3'25,"1"0"-4,-1-3 3,-3 0-8,3 2 4,0-2 2,-3 0 3,0 0-12,5 3 0,-5-3 3,3 0 2,-3 0-5,0 0 3,3 1 2,-3-1 1,3 0 0,-3 0 5,0 0-1,0 0 3,7 0 4,-7 4 3,0-4-7,0 2-2,0-2 0,0 0 3,0 0-5,3 2-3,-3-2 0,0 0 5,0 0-3,0 0 1,3 0 2,-3 0-3,0 0 0,0 4-1,0-4 2,0 0 4,0 0-5,0 0 3,0 0-2,0 2 2,0-2 5,0 0-4,0 0 6,0 0 1,0 0 3,0 0 6,0 0-2,0 0 3,0 0-1,0 0 1,0 0-3,0 0 4,0 0-2,0 0-2,0 0 1,0 0-5,0-8 2,0 8 0,0 0 0,0 0-2,0 0 5,0 0 2,0 0 1,0 0 7,0 0 1,0-6 0,3 5-5,-3-2 2,0 3 0,0-5 1,0 0-3,0 0-1,0 0-5,5 0 4,-5 0-7,0-2-2,3-1 2,-3-1-1,3-2 0,-3 1-1,3-5 6,0 2 3,-3-4-1,4-3-6,-4-5 3,3 1-1,-3-8-11,0-2 12,3-3 1,-3-6 2,0-2-11,-3-7 7,-4-3-4,4-5-13,0-13 4,-3 1-2,-5-1 4,4 1-1,1 1-1,0 4 1,1 13 5,2 1 2,3 2-2,-3 9-1,3 2 9,0 5-8,0 0-7,0 5 2,0 5-8,0 0 1,0 3-7,0 0 0,0 3-3,0 2-2,0 0 3,0 1-5,0 2 5,0-4-4,0 5 0,0 1 0,0 0-6,0 0-5,-3 0-5,3 0-7,-4 3-1,4-2-6,0 2-3,0-1-2,0 3-4,-3-1-4,3-2 4,-3 2-3,3 3 12,0-2-4,0 1 7,0 1 1,0 1 0,-3-1 3,3 0-6,0 0 5,0 2-6,0 0-2,0-1-5,0 2-6,-3-1 0,6-2-1,-6 1 6,3 3 4,0 1 3,0 0-5,-5-6 8,5 6 7,0-2-2,0-1 1,0 3 1,-3-7 3,3 5 1,0-6 4,0 3-1,-3-2-1,3-3 8,0-2 2,-3-3 7,3-3 0,0-5 5,0-2 4,-4-2 2,4-1 2,0 2 4,0 5 0,0-2 1,0 4 1,0 4-1,0-3-2,0 3-7,0 2-1,0 1 4,-3-2-6,3 5 3,3-1-3,-6 2-6,6 1 4,-6 0 0,3-1 0,0 0-7,0 4 2,0-1 3,0 1 0,0-1-5,0 2 2,0-3 1,0 3 2,-3-1 0,3-1-4,0-1-5,-3 1-9,3-2-24,0 2-13,-11-2-25,8 0-14,0 2-24,-4-1-21,4-1-29,-4 5-39,4-4-59,-4 3-196,0-1-77,-6-1-111,0 2-136</inkml:trace>
  <inkml:trace contextRef="#ctx0" brushRef="#br0" timeOffset="7330.24">20911 8148 1644,'3'-12'-62,"2"3"-157,-2-3-245</inkml:trace>
  <inkml:trace contextRef="#ctx0" brushRef="#br0" timeOffset="7665.42">20928 8093 1311,'0'-11'-4,"4"-2"-4,-4 5 3,3 2 10,-3-2 14,0 1 9,0-1 13,0 1 0,-3 2-7,-1 3-4,-2-4-1,-2 6 4,2-2-5,-4 4 4,4 4-6,-8-4 1,4 5-2,1 1 3,-2-1-1,4 3 2,-2-1-4,1 3 5,2 0 2,-1 0 0,4-2 3,0 3 6,3-3 6,0 2-2,0-1 3,6-4 1,1 1-3,-4-4 0,8 3-4,-5-1 2,4-4-2,-4-2 2,5 0 0,-1 3 2,-1-8 2,5 2 1,-4-2-3,1-2-1,-2 2-4,1-4-2,1-3-3,-5 3-2,-3-6-3,1 2-1,-1 1-4,-3-1-2,0-2-2,-7 3-5,4-1-1,0 3-8,-5-2-6,-1 4-8,2 2-6,-2 0-9,-2 4-5,1-4-13,1 6-10,-2 0-24,1 2-32,1 2-34,1 1-38,-2-1-90,4 1-143,3 1-170,-8-2-80</inkml:trace>
  <inkml:trace contextRef="#ctx0" brushRef="#br0" timeOffset="7804.05">20854 8160 1495,'0'0'-312</inkml:trace>
  <inkml:trace contextRef="#ctx0" brushRef="#br0" timeOffset="8843.41">20854 8160 1104,'0'0'21,"0"0"1,0 0 0,0 0 14,0 0 6,0 0 3,0 0 4,0 0 0,0 0 5,0 0 0,-3 5-7,3-5-2,0 0-5,0 0-2,0 0-3,0 0-4,0 0 2,8 3 2,-8-3 0,12 0 4,-2 0 5,4-3 3,2 3-1,1 0 8,10-5 4,3 2 5,3-1 2,10 1 1,11-5 1,6 1 2,6-4-2,12 2 8,4-2-5,1 2 4,7-1-7,1 0 11,-1 0-7,0 0-3,-3 0-7,-3 0 5,-15 2-5,-2 1-6,-4-1 2,-3 3-3,-9-2-6,-1 1 3,-4 2-6,-2-1 0,2-3-3,-6 1-7,4 2-4,-8-3 8,1 3 0,-7 0-9,3 1 7,0-4-11,5 4 7,-8-2-3,0 0 0,0 2 3,0-1-1,0 2-3,-4-2 6,4 0-8,0 3 2,-10-3-5,4 0 1,-1 2-2,0 0-3,-9 1-1,2 0-1,1-1-4,-1 3 10,-2-2-5,-4 2-3,7-2-4,-14-1 1,7 0 1,0 3 0,0 0-3,0 0-2,-5-2-2,0 2 3,2 0 0,-1 0-1,1-3 0,-7 3 0,5 0-5,-5 0 0,9-1 4,-7-2-3,2 6-4,-4-3 3,3-3 2,4 3-2,-7 0-2,0 0 5,0-3-7,0 3 5,0 0 0,5 0-2,-5 0 1,0 0 0,9-2-5,-9 2 4,0 0-5,0-4 6,0 4-3,0 0-1,-9-4 1,9 4-5,-2-4 6,2 3-3,0 1 3,-3-3-2,3 3 3,0-2-4,-7 2 1,7 0-2,0 0 2,-7-3-3,1 3 1,6 0-1,-10 3 4,3-3-5,1 0-1,-1 2 4,0 2-2,4 0 0,-7 0 1,0 2-1,3 0 2,4 3 1,-4-2-2,4 3 0,0-2-3,3 1 5,-7 2-4,7-4 0,-4 1 6,4 2-2,0-2-1,0-1-2,0 0 6,4 1-2,-4-1-1,7-2 0,-4-2 1,0-3 0,4 2 1,-2-4-2,7 2 2,-9-6 2,7 2 3,-5-4-7,7 0 0,-9-1 7,0-1-5,4-2-7,-7-4 1,0 1 2,0-2-5,0 2 0,-10-1-4,7 2-3,-4 1-2,0 0 2,4 2-2,-7 0-1,7 4 0,-11 1 5,4 4-2,4 2 1,-8 0 6,4 6-6,-3-1 0,3 4 4,0-1 0,0 4 2,3-2 0,-3 5 2,4 1 2,-1-7 1,4 4-1,3-1 5,0 1 0,0-6 0,3 1 4,-3-1-4,7-1 4,-1-1-1,4-2 1,4-6 0,-8 3 2,4-5-3,4-3-2,-1 3 0,-7-3 1,5-2-8,2 3 2,-8-3-5,7 0-5,-9 5-17,7-2-17,-7-2-16,-1 1-9,-4 2-14,2 0-9,-3 2-15,-4-1-25,1 2-23,-1 1-26,-3 2-33,3 2-30,1-2-66,-5 0-104,5 3-66,-4-1-81,7-2-63</inkml:trace>
  <inkml:trace contextRef="#ctx0" brushRef="#br0" timeOffset="9452.78">23196 7848 1493,'7'5'-26,"-4"-2"12,0-2 13,-3 2 6,7-3 14,-7 2 11,3 1 7,0 0 3,1-3 5,-4 0 10,0 2 4,7-2 6,-7 0 4,0 0 8,0 5 1,0-5-2,0 2 1,0-2 1,0 0 2,0 2-2,0-2-1,0 3 0,0-3 2,0 0-3,6 0 1,-6 3-4,0-1-4,0-2-9,0 0 0,0 0-9,0 0-9,7 3 1,-7-3-5,0 0-3,0 0-3,0 0 3,0 0-6,0 0-3,0 0-1,0 2-4,0-2 3,0 0-5,0 0 0,-10 0-6,10 0 1,0 0 8,0 0-5,0 0-1,0 0-2,-3 0 6,3 0-2,0 0-3,0 0 8,-7 0-6,7 0-3,0 0 4,0 0-4,0 0 0,-4 3-7,4-3 5,0 0-2,0 0-3,0 0 4,0 0-4,0 0 0,0 0 6,0 0 10,0-8-6,4 3-2,-4 0 5,7-2-6,-7 2-1,3-4 0,0 1 3,4-5-7,-4 0 4,11-5-6,-1-1-2,-3-6-1,3-3 1,10-9 0,5-4-3,-7-16 0,18-25 3,-3-11-5,4-6 1,4-4-2,-2 0 7,2 3 2,-4 3 8,0 4 11,4 8 2,-1 8 2,-7 14 1,1 10 1,-10 7-4,3 10-11,-10 1 2,0 5 1,0 5-2,-3 1-4,-4 4 1,1 2-3,-5 3-2,1 0-3,1 0-2,-5 5-11,4-1-37,-4 2-13,2 3-19,-8-1-37,3 2-43,-3 3-65,3-1-75,-3 3-224,-6-2-55,-5 2 67,1 5-115,1 0-119</inkml:trace>
  <inkml:trace contextRef="#ctx0" brushRef="#br0" timeOffset="10068.13">23192 7890 1595,'0'0'-84,"0"0"17,0 0 7,0 0 14,0 0-77,0 0-119</inkml:trace>
  <inkml:trace contextRef="#ctx0" brushRef="#br0" timeOffset="10556.69">23203 7905 881,'0'2'2,"0"-2"5,3 0 1,-3 0-4,0 0 8,0 0 5,0 0 1,0 0 3,3 3 14,-3-3 1,0 0-3,0 0 10,7 1 2,-7-1-2,0 0 6,-7 6-3,7-6 2,0 0-4,7 0 2,-7 2-4,0-2 4,0 4 2,0-4 0,0 2 1,0-2 3,0 0-1,0 0-2,0 0 4,0 0-4,0 0 2,0 0-4,-10 0-1,10 0-4,0 0 0,0 0-4,0 0-6,0 0 2,0 0-7,0 3 0,0-3-1,0 0-3,0 0-4,0 0 0,0 0 1,0 0 4,13-9 6,1 7 8,2 0-2,11-3 8,3-3 1,14 1 3,7-6 6,10 3 3,19-5 5,-2 2 4,1-1 5,8-1-5,3 0 5,-3 0 5,3-1-4,0-1 2,-3 2-8,-4-2 0,-3 0 0,3-1-5,-6 0-6,-17 5-6,3-1-5,-6 2-1,0 1-2,-7-2-7,-7 4-6,-2-1 3,-5 2-6,-6 1 1,4 2-9,-11-3 1,0 1-2,7 2-5,-13 0 5,3 0-7,3-1 7,-9 4-7,2-3 1,-2 3-1,2-3 0,-2 2-4,-1 1-8,-4-1-15,2 0-23,-1 3-15,-4-2-23,-6 2-29,0-2-28,0 2-26,0 0-29,-16 7-36,2-4-49,-5 2-144,-6 2-93,3 0-134,-21 0-144</inkml:trace>
  <inkml:trace contextRef="#ctx0" brushRef="#br0" timeOffset="11349.61">23159 7911 1578,'0'0'-109,"0"0"16,0 0 7,0 0 10,0 0 9,0 0 7,0 0 9,0 0 3,0 0 6,0 0 8,0 0 3,0 0-1,0 0 7,0 12 4,0-12 1,0 0 9,0 2 5,0 1 1,0-3 10,0 3 1,0-2 1,0-1-23,7 5-205</inkml:trace>
  <inkml:trace contextRef="#ctx0" brushRef="#br0" timeOffset="12313.64">23173 7945 543,'3'2'41,"-3"1"-10,0-1 2,0-2-4,3 2 1,-1-2-7,-2 3-7,0-3 1,0 3 3,0-3-10,5 2 2,-5-2 4,0 0-7,0 0-2,0 0 0,0 0 5,-5 3-10,5-3 2,0 0 8,0 0-7,0 0-9,5 2 10,-5-2-4,3 0 7,-3 3-4,0-1 1,0-2 4,-3 2 0,6 1-1,-3-3 7,0 3 0,0-3 10,3 2-4,-3-2 4,0 3 10,0-3-4,0 1 5,0-1 2,0 0 4,0 0 1,0 0 1,0 0-1,0 0 5,0 0-2,0 0-1,0 0-1,0 0 3,0 0-1,0 0 0,-6-6 8,6 6-1,-5-6 0,5 4 4,-2 0 9,2-3-2,-3 2 4,0 1 5,3-1 1,0-2-5,-7 3 0,7-1-1,0 1-7,0 2 0,-3-2-7,3 2-6,0 0 8,0 0 10,3 11 0,4 0-1,-4 1 9,7 9 2,7-1 11,-4 4 6,4 3-6,1 11-10,7-1 14,8 9-3,8 1 2,-9 6-3,5-3 3,3 3 2,17 19 3,-1-2-8,-8-15 4,8 10-6,-6-10-3,-7-8-2,1 3-5,-1-5-1,-6 1-6,0-4-4,-7-4-4,3-1-9,-3-2-1,0-3-4,-3 3-5,0-5-2,-8-3-7,5-1-2,-4-4-3,-1 0-4,2 1-2,-4-5 0,-4-1-3,4 0-3,-1 0-1,-4 3-2,3-8-3,0 2-1,0 3 1,-2-6 0,-3 4-2,0-5 1,0 2 0,-3-2-2,3 0-1,-4 0-1,1-1 2,-5-1-1,9 1 0,-11-2-2,7 1 0,-4-1-1,4-2 0,-7 0 0,2 0 0,3-1 0,1 1-2,-6 1 2,0-4-3,4 3 3,-4-5-1,3 5-1,0-5 0,-3 6-1,7-4 1,-7 1-1,0-3 1,0 3 1,0-3-10,0 0-1,0 0-5,0 0-3,-13-6-7,3-2-4,3-2-2,-6 2 0,-2-1 1,6-4 0,-1 4 4,-3-2 1,3 2 3,0-3 1,2 8 1,-2-4 2,5 3 0,-5 1 2,-5 4-3,3 2 6,2 3-1,-3 0 4,0 3-1,-1 1 4,1 4-1,2 2 1,2 0 2,-1 0-3,7 0 5,-9 0-4,10 0 5,-1-2 1,3 1-2,0 1 2,3-1 5,3-2 1,2-2 5,-2 2-2,1-5 3,10 1-1,-11 0 0,4-4-2,4-4 2,-1 3-2,2-8-2,0 0 2,-2-3-3,4-1-16,-4-6-18,-11-3-28,6-4-26,-1-1-21,-7-4-32,-7-1-9,-1-4-22,-2-4-25,5 7-33,-12 0-53,-6-3-146,-7 2-181,-11 3 69,2 2-187,-21 2-214</inkml:trace>
  <inkml:trace contextRef="#ctx0" brushRef="#br0" timeOffset="13514.97">20838 8210 1795,'-3'-3'-103,"3"3"20,0-5 9,0 5 13,0 0-126,0 0-251</inkml:trace>
  <inkml:trace contextRef="#ctx0" brushRef="#br0" timeOffset="13885.58">20848 8199 1235,'0'0'-6,"6"0"-1,-1 0 12,-5 0 12,6 0 7,-6 0 4,6 0 3,-2 0 1,-4 0 6,0 0 1,3 3 3,-3-3 6,0 0 0,0 3 5,0-3 14,3 5 18,0 0 5,2 3 9,-2 1 2,0 2 3,0 3 4,4 6 7,-1 3 4,5 6 2,-1 7 12,2 9 8,6 7-1,2 9-11,13 26 9,-3 3-1,3 0-14,1 0 1,-1 3 0,0-1-8,4 3-1,0-3-5,0-5-9,-4-1-4,-3-1-6,-8-13-6,-4-12 2,-1-3-14,-4-4-6,-4-5-7,-1-1-3,-3-6-4,5-7-8,-6 1-3,7-5-4,-11-5-5,3-2-4,-1-1-11,2-5-18,-4-2-17,4-3-17,-4 2-22,2-4-27,2 0-22,-4-5-20,3 2-6,1-5-2,0 1-9,-1 0-6,-3-3-10,0 0-9,10-3-8,-10 0-3,2 1-9,5-1-2,-7 3 4,0 0-2,4-2-9,-4 0 4,0 2-14,4-3-29,-4 3-416,0-2-147</inkml:trace>
  <inkml:trace contextRef="#ctx0" brushRef="#br0" timeOffset="14228.66">21535 10127 1707,'0'0'-56,"0"0"13,0 0 16,7 3 16,-7-3 19,0 0 20,6 0 21,-3-3 12,5 1 8,-5-1 12,7 0 7,-10 2 7,2-4 8,2-1 2,-4-1 2,3-1 2,-3-2-1,-3 0-3,3-2 6,-6 2-6,6 0-6,-10 2-1,-1-1-5,2 3-10,-1-1 2,-4-1-9,-2 8 0,-2 0-10,3 3 4,-10 6-5,9 2-1,0 2 4,-2 6-5,6 1 1,-2 9 1,8-5-4,6 3 2,-4 1-1,4-3 0,7 2 9,7 4 0,-1-5 5,7-1 8,7-4 3,-5-1-1,8-6-4,4-3-7,0-7-7,-1-4-6,0-2-5,7-5-8,1-6-5,-5-4-6,1-8-17,-4-6-34,-6-3-44,-11-9-56,-2 1-48,-14-3-65,-7-5-84,-16-7-110,-31-15-240,-16 3 45,-16 6 72,-14 9-184,-11 8-220</inkml:trace>
  <inkml:trace contextRef="#ctx0" brushRef="#br0" timeOffset="15077.34">12728 6261 1909,'12'-1'-33,"6"1"12,-6 6 33,8-5 33,-3 5 33,4 3 16,-1 4 8,2-1 10,2 5 7,3 4 4,0 1 8,3 1-7,0 4 0,0-2-6,0 3-11,3 0-6,-6-6-3,0-2-9,-1 0-2,1-1-10,-1-3 1,-2-4-1,-4-4-5,7-3-6,-8-8-5,5-2-6,-1-5-5,-2-5-7,-2-5-3,-2-2-6,-4-8-10,-7-2-8,2-4-19,-5 0-23,-3 2-16,-3-1-16,-5 5-17,5 3-22,-3 2-24,3 2-50,-4 8-71,1 0-66,-2 3-155,-3 2-90,0-1 45,0 4-18,1 2-29</inkml:trace>
  <inkml:trace contextRef="#ctx0" brushRef="#br0" timeOffset="15252.75">13732 6278 1572,'26'14'82,"-3"1"4,-3 5 25,1-5 26,-5 5 11,7 2 1,-2 4-10,5 6-14,1 3-9,2 5-10,6 8-10,1 4-20,1 3-31,10 18-57,-8-11-76,12 10-101,-15-9-247,-9-8-91,-8-10-64,2-1-90</inkml:trace>
  <inkml:trace contextRef="#ctx0" brushRef="#br0" timeOffset="16005.74">13778 12284 1537,'-30'-24'-99,"14"1"113,2 4 27,0 2 20,8 5 3,-4 3 7,3-1 0,4 2 35,6 4 11,0 1-2,7 6 2,0-1 7,7 5-10,0 1 1,7 4-4,-1 1-9,3 2-6,1 0-9,3 0-3,-4 2 1,1-3-6,0 3 2,-3-5-11,-2-2-6,-1 0-3,-4 0-1,-1-6 10,-2 4 4,-1-4 1,1 0 3,-1-4-2,-1-5-5,2-6-7,-4-1-8,1-5-6,-8-5-7,0-6-17,-6-10-24,-5 1-29,-1-8-24,-4 2-11,-1 1-13,4 9-9,1 1-18,-2 4-21,5 6-29,-4 3-35,7-1-63,-5 8-122,5 0-189,-4 2 57,-2 1-69,6 1-73</inkml:trace>
  <inkml:trace contextRef="#ctx0" brushRef="#br0" timeOffset="16354.83">14332 11967 1625,'10'8'62,"-1"-3"5,5-3-5,-1 0 17,1-2 11,-1 0-3,4 0-10,-4 0 2,4 4 4,-2-4 1,0 2-5,0 4-4,0-2 2,0 1-4,0 2 1,5 6 0,-3-1-9,-1 1 2,-3 0 0,1 1-6,0 3-3,-5 3 1,1 0-4,1 4-6,-5-2-2,-3 3-10,0 0-1,1 0 2,-4-4-11,0 5-6,0-3 4,-4-1-3,4-4-12,0 0-2,-3-4-4,6-1-5,-3-1-19,4-2 2,1-4-6,6-1-18,3-5-23,2 0-28,7-9-17,12-3-29,7-5-26,15-13-28,27-20-58,6-8-115,13-14-134,0-11-50,4-7-52</inkml:trace>
  <inkml:trace contextRef="#ctx0" brushRef="#br0" timeOffset="16903.28">15676 8907 1463,'3'11'24,"3"1"28,5 7 12,2 7 23,4 1 29,6 3 13,0 6 9,7 1 2,7 5 2,-1 0-7,5 1-4,-1-6-6,-7-1-8,0-5-4,0 1-8,-6-10-13,0-1-11,0-1-3,-7-8-6,0-5 1,0-5-10,-7-4-2,1-5-9,-5-5-5,2-8-4,-8-1-7,-3-7-5,-3-10-7,-8-5-19,2-11-25,-12-11-21,2 2-14,-5 3-22,1 2-21,3 9-33,-3 7-43,6 4-39,4 5-55,-1 6-152,-2 7-102,2 1-97,1 2-118</inkml:trace>
  <inkml:trace contextRef="#ctx0" brushRef="#br0" timeOffset="17341.03">16356 9010 1696,'17'7'22,"-1"0"27,4-1 33,-4-1 31,2-1 19,2 1 5,-4 1 4,-2-3 13,5 1-6,-6 1-9,4-2-6,-4 1-9,4 2-8,0-1-13,-4 0-9,4 0-4,-1 2-7,-1-2-6,0 3-12,0 1 0,-6 0-3,5 0-8,-4 4-3,-4 4-4,0-2-4,2 6-9,-8-5-1,0 5-10,-3 0-15,-5 3-16,2-2-10,0 1-6,-1 0-1,-4-4-11,2 1-1,-1-2 0,-1 0-2,4-3-1,2-3 4,-2 0 5,4-2 1,-2-1 0,2-1 2,3-2 2,3 0 7,5-2 10,-1 1 12,2-2 8,8 1 6,-1 1 10,5-2 18,6 2 10,-1 2-1,1 0 0,0 1-7,-1-1-1,-3 4-3,-2 2-3,-5 1-7,-2 3-6,-8 1-31,-3 1-34,-3 2-40,-6-1-46,-4 2-66,-4 3-80,-9-2-153,-7-3-157,-10 0 41,0-5-108,-1-2-143</inkml:trace>
  <inkml:trace contextRef="#ctx0" brushRef="#br0" timeOffset="17647.22">17966 7362 1523</inkml:trace>
  <inkml:trace contextRef="#ctx0" brushRef="#br0" timeOffset="17871.25">17963 7365 1505,'-6'5'23,"3"-1"21,3 7 22,0-1 20,0-1 13,3 7 5,3 1 9,1 0 2,7 4-3,-5-1 8,8 5-1,-1-3-5,5 3-8,2 3-1,1-3-14,-1-2-5,3-1-4,1 3-6,-3-5-14,3-1-4,-5-1-2,5-8-1,-5 2 3,0-8-8,5 1 2,-8-8-10,5-3-10,-4-6-2,-2-3-5,-3-7 1,-2-8-18,-2-3-9,-9-9-21,-2-1-14,-2-7-18,-1 7-3,-3 4-19,1-1-10,2 5-20,-4 7-30,3 2-48,4 10-40,-2 3-116,-3 3-196,-1 3-98,3 2-130</inkml:trace>
  <inkml:trace contextRef="#ctx0" brushRef="#br0" timeOffset="17959">18517 7420 1508</inkml:trace>
  <inkml:trace contextRef="#ctx0" brushRef="#br0" timeOffset="18150.74">18537 7447 1492,'10'10'24,"-4"6"18,1-2 16,-4-1 17,4 7 6,0-4 7,-3 5-1,-2 1 0,2-2-2,0 6-4,-4-4-6,2 3-5,2 1-6,-1-4-7,0 0-4,1 3-6,2-5-6,-2 0-3,6-3-4,0-1-1,0 0-1,6-4-5,2-8-2,2 3-2,2-1-2,2-6-4,3-6-1,6 2-8,4-1-4,3-8-23,0 0-21,6 1-25,-8 0-32,1-1-45,-5-1-42,-8-1-83,-5 2-150,-8 0-146,-10 1-64</inkml:trace>
  <inkml:trace contextRef="#ctx0" brushRef="#br0" timeOffset="18335.46">18674 7611 1575,'0'9'32,"3"2"22,1 3 12,5 3 25,5 7 15,5 8 4,5 5 4,12 10-5,1 1-6,4 1-12,22 22-6,0-4-7,4 0-12,-1-1-33,2-5-58,-16-12-53,-4-4-77,-12-13-106,-4 1-206,3-6-121,-12-9-87</inkml:trace>
  <inkml:trace contextRef="#ctx0" brushRef="#br0" timeOffset="18707.87">21091 5717 1423</inkml:trace>
  <inkml:trace contextRef="#ctx0" brushRef="#br0" timeOffset="18919.3">21095 5733 1407,'0'8'36,"0"4"15,4 0 27,-1 5 15,3 3 10,1 3 3,3 2-3,3 2 6,0 0 0,8 1-3,-1 0-4,6-1 3,1-5-11,3 5 4,0-3-4,0-7-6,0-2-6,-1-5 4,-1-2-2,-2-7-5,4-1-13,-6-3 0,3-6-6,-5-3-11,1-3 1,-5-3-13,-2-3 1,1-8-6,-7-2-14,-4-5-14,2-1-15,-8 2-18,0 2-10,0 3-19,0 3-25,0 5-40,-8 2-47,8 4-41,-3 6-39,-3 5-130,3 0-139,-4 0-80,0 5-98</inkml:trace>
  <inkml:trace contextRef="#ctx0" brushRef="#br0" timeOffset="19241.39">21899 5870 1494,'13'9'-33,"1"3"43,2-3 10,-9 1 18,3 0 24,3-3 14,-10 6 4,4-1-3,-7 3-2,0 0-7,0 0-8,0 3-3,-7 0-4,4-3-2,3 4-7,-10 1-7,7 1-2,-4 0-4,4 0-2,3 1-2,3-2-3,-3 0 0,4 0 1,5-3 6,-2 4 0,7-1 9,2-3 12,-2 5 7,2-3 1,7 0-2,-2-2 2,1 7-5,-1-7-1,-4 0-8,-1-2-6,-2 0 0,-1 3-6,-5-1-6,1 1-5,-6-3-21,-6 3-23,-6-1-27,1 0-30,-5-2-33,-11 0-36,1-1-54,-7 0-138,0-7-180,3-2-64,-13-5-83</inkml:trace>
  <inkml:trace contextRef="#ctx0" brushRef="#br0" timeOffset="19399.97">21962 6022 1525,'57'-22'45,"-8"1"14,2 3 17,2 4 14,1-1 8,6 0 0,0 1-10,2 2-10,-2-5-7,1 5-13,-1 2-28,-4-2-48,-2 7-60,-10-2-111,-8 4-257,-3-2-93,-6 5-43</inkml:trace>
  <inkml:trace contextRef="#ctx0" brushRef="#br0" timeOffset="19889.79">21245 11010 1283</inkml:trace>
  <inkml:trace contextRef="#ctx0" brushRef="#br0" timeOffset="20136.12">21241 10997 1279,'0'-3'21,"0"1"21,4 2 43,-4 0 23,14 8 16,-5-1 6,5 1 1,-1 7 4,6-3 2,2 8 1,-4-2-5,5 4-12,-2 1-6,4-1-9,0 0-8,3 1-13,-8-3-7,5 0-7,-4-2-14,-4-6 2,8 3-4,-11-5-4,4 0-2,0-7-3,2-3-10,2-3-1,-1-2-5,-1-5-4,2-3-2,-5-6-4,4-5 2,-6-2-6,-1-6 1,-7-1-11,5-2-9,-8 2-8,4 1-12,-7 4-6,0 3-13,0 3-17,0 0-20,0 6-30,0 1-39,0 5-29,0 3-41,0-1-75,3 3-142,0 0-51,-3 1-50,3 1-38</inkml:trace>
  <inkml:trace contextRef="#ctx0" brushRef="#br0" timeOffset="20208.94">22076 10914 1342</inkml:trace>
  <inkml:trace contextRef="#ctx0" brushRef="#br0" timeOffset="20447.3">22112 10943 1416,'13'14'60,"-2"4"17,-2-4 19,-2 4 14,-1 5 11,2-1 10,-5 6 2,0 4 0,4-2-6,-1 5-4,2-2-12,-2 0-6,4-1-12,-2-2-8,7 0-9,-5-1 0,7 0 3,-1-7 13,-3 0 1,4-4-5,0-2-4,3-4 1,0-3 4,0-1-9,4-6-6,-5-2-8,4-5-6,5-2-3,-12-3-7,7-5-2,-2 0-5,-9-3-6,6 1-3,-12-1-5,0 1-4,-2 4-8,-8-2-11,4 5-27,-12 5-28,-9 3-38,2 2-37,-11 0-47,0 5-60,-4-3-65,-3 8-184,-2-2-82,-5-1 52,1-2-95,-3 5-104</inkml:trace>
  <inkml:trace contextRef="#ctx0" brushRef="#br0" timeOffset="21177.37">23840 5591 1511,'0'4'21,"0"1"7,0-1 13,0 4 21,6 2 20,4 8 18,4 0 8,-1 2 3,4 6 11,-1-1 0,11 3-13,-4 2 5,7 3-8,7-3-11,-4-3-10,0 0-3,8-2-4,-1-2-3,-10-5-8,3-3-8,-1-3 1,-4-5-5,2-2-6,0-5-4,-3-2-2,3-5-10,-4-3 1,-7-2-8,2-6 4,-1-8-9,-6 2-1,-11-7 1,-3-3-13,0-1-8,-3-3-14,-11 1-7,1-1-17,0 7-15,3-1-25,-4 2-23,4 9-35,-1 3-36,9 5-25,-11 3-74,3 3-178,3 4-61,-6-1-29,3 5-41</inkml:trace>
  <inkml:trace contextRef="#ctx0" brushRef="#br0" timeOffset="21303.04">24590 5779 1352</inkml:trace>
  <inkml:trace contextRef="#ctx0" brushRef="#br0" timeOffset="21523.45">24610 5792 1427,'0'5'61,"6"-3"0,2 3 0,-5-1 17,0-2 8,0-2-3,7 3 17,1-6 13,-2 3 8,4-2-3,1-2-4,2 2 3,-2-1-4,2 3-7,-2-2 2,2 0-4,-2-1-2,2 1-24,-2 2-8,-4 0-5,4-3-8,-1 3-6,-7 0-2,5 3-2,2 2-2,-7 2 7,5 4-2,2 1-3,-10 5 1,7 3-1,-6 4 11,-1 7-7,0 4-5,4 5-4,-7 9-22,3 2-42,7 4-46,-10 2-51,4 0-65,2 15-78,1-6-130,-1-11-178,1 1 40,-7-1-99,0-3-127</inkml:trace>
  <inkml:trace contextRef="#ctx0" brushRef="#br0" timeOffset="22226.57">24817 7865 1720,'0'0'-299</inkml:trace>
  <inkml:trace contextRef="#ctx0" brushRef="#br0" timeOffset="22467.51">24817 7865 1347,'-7'0'22,"7"0"3,0 0-4,0 0 13,0 0 24,0 0 13,10 7 8,4 0 13,-11 4 8,13 1 6,-2 3-3,2 3-5,8-1 2,-7 3-9,9 0-7,-6 3-6,0-6-3,3 3-2,-3-5-1,4 3-3,-8-3 1,11-3-6,-13-2-7,5-2-2,5-3-7,-7-4-1,-1-2-11,1-2-1,-1-5-4,-2-1-2,2-6-3,-5-3-5,2-3 1,-11 0 0,2-7-9,-4 2-7,0-3-12,-4 4-11,2-5-14,2 5-14,-10 4-17,7 0-24,-8 3-37,7 3-36,2 6-39,-8 1-126,7 4-196,-5-2-96,2 4-113</inkml:trace>
  <inkml:trace contextRef="#ctx0" brushRef="#br0" timeOffset="23596.57">25163 8420 1673,'11'-3'-58,"-11"1"5,3-1 9,-1 3 9,9 0-132</inkml:trace>
  <inkml:trace contextRef="#ctx0" brushRef="#br0" timeOffset="24123.17">25209 8415 1278,'11'0'23,"-5"0"6,2 0 4,-5-3 2,7 6 8,-8-3 13,2 0 10,-4 0-2,11-3 12,-11 1 5,3-1 2,-1 3 6,-2 0 4,8-7 0,-8 4-4,0 1-5,2-3-1,-2-3-4,4 1-1,-4-1 1,0 1-1,0-1 0,0-2 5,0 3 2,0-1 5,0 1 24,-4-1-13,2 3-9,2-2-3,-10-1-11,7 2-6,-12 5-14,5-2 0,5 1-3,-9 4-11,1 1-6,-1 2 3,0-1-6,2 8-4,2 0-5,-10-1-7,6 5 5,5 0-3,-5 5-5,1-1-4,-1 0 5,4 2-4,4-1-2,3 1 1,-4 1-5,3-1 2,4-2 4,4 2-3,6-2 10,-4 1 10,8-1 10,-1-3 2,0 4 4,7-4-1,1 0 7,-5 0-2,3-5-5,-1 5-3,-6-5 2,2 0-11,0-2 0,-2 0-3,-8 0-2,7 0-3,-8 1-5,-1-2 2,-2 1-1,-5 0-6,-3 0-1,1 0 1,-5-2-3,1-1-2,2-1-5,-11-1 3,10-1 1,-10-4-2,2 0 0,2-1-3,0-7-1,-1-5 0,4-3-1,-1-3-6,4-6 6,4-1-4,6-3 2,3-5-1,7 0-1,4-3 0,2-3-2,1 0-13,3 2-15,3-2-15,-6 3-28,3 3-27,3 8-27,-9-2-32,1 3-31,-8 3-28,6 2-57,1-3-48,-3 3-134,-8 0-111,-3 3 41,-3-3-83,-8 2-110</inkml:trace>
  <inkml:trace contextRef="#ctx0" brushRef="#br0" timeOffset="24881.26">23840 10217 1520</inkml:trace>
  <inkml:trace contextRef="#ctx0" brushRef="#br0" timeOffset="25147.55">23856 10194 1587,'3'-9'59,"1"-1"1,3 4 17,-1-1 10,1 0 13,-1-1 8,5 3 6,2 3 7,-3-1 6,3 3 17,11 5-16,-8 2 23,11 1-1,3 8-4,0-1 4,3 2-9,0 2 6,8 5-13,-1-3-11,-7-3-10,-1 0-1,6 0-4,-8-3-8,0-1-4,-10-1-5,3-4-7,-4 2-7,2-4-1,-1-5-6,-3-4-8,-4-1-7,4-4-6,-4-6-7,-9-4-5,6-3-10,-7-5-5,-3-10-18,-10-2-19,3-8-17,-6-3-20,-4 4-16,-6-4-17,5 8-4,6-1-20,-6 11-18,9 3-26,-1 3-31,-1 0-44,9 7-29,-5 5-29,7-1-100,-3 4-167,3-3 16,3 5-116,4 2-148</inkml:trace>
  <inkml:trace contextRef="#ctx0" brushRef="#br0" timeOffset="25583.38">24880 9888 1766,'30'5'6,"-13"-1"13,6 1 3,-16-5 6,6 3 16,-3-3 13,-3 0 18,3-3 10,-7-2 12,7 2 6,-10-1 1,3-4 12,-3 1 9,0-1-6,0 1-3,-3 2 15,-4-1-11,1-1-8,-8 5-5,1 2-15,0 0-11,-4 4-7,1 4-6,-8 2-12,7 3-2,-2 2-6,-5 5-2,7 0-7,1-2-4,-1 2-4,7-1-1,4 1-2,-5-1-1,8-1-7,3 0-5,0-6-2,0 1 1,6-2 4,2-2-2,8-3 0,-10-4-1,8 1-1,-1-3-2,4-5 14,-1-1-1,5-1 2,-4-4 4,-1-1 5,4 0-4,0-3 8,-3 0 7,-4 3 6,-6-1 8,6 2 10,-3 4 5,4-3 5,-11 5-1,10 0-9,-10 2-6,8 11-3,-5 0-5,4 12-3,7 7-4,-4 6-7,7 9-1,9 11-4,1 4-21,0 6-46,10 14-61,5 1-59,-15-16-80,0-8-105,-17-3-146,4-1-197,-14-1 68,0-3-344,-9 0-432</inkml:trace>
  <inkml:trace contextRef="#ctx0" brushRef="#br0" timeOffset="30090.82">391 7850 543,'11'6'133,"-1"-5"-46,-1 4-25,-1-2-19,1 2-8,-2 0-8,-1-1-9,2-1 2,-2 0-9,1-1-2,-1 3-14,0-2-8,2-3-9,-2 2 8,-2 0 8,2 4 10,-3-4 4,0 1 2,2-2 13,-2 3-3,0-4 5,0 2-2,1-2 7,-4 2-117,0-2-238,9 4 100,-5-4 77</inkml:trace>
  <inkml:trace contextRef="#ctx0" brushRef="#br0" timeOffset="30697.19">418 7892 680,'0'0'66,"0"0"12,0 0 3,0 0 14,0 0 8,0 0 5,-3 3 8,3-3 2,3 2 11,-3-2 1,0 0 3,0 0 1,-6 0-3,6 0-5,0 0-6,0 0-14,3 5-4,-3-5-5,0 0-3,6 0-4,-3 0 0,5 0-12,-2 0 0,1-3-4,2 1-1,2 0-13,-1-1 0,-1-2-4,5 0-12,-4-2 5,4 0-7,2-1-6,-2-2 2,-4 2 3,7-4-3,-8 2-3,1 0 2,1-3 6,-5 3-3,1-2 2,-4 2 2,0-3-3,0 3-3,1 0-5,-4 0 1,0 3-12,-4-1 4,1 1-1,-3-1-5,-1 6-2,1-3-3,-5 5-2,1 0-1,-3 1 1,0 5 0,0 0-2,-1-1-4,1 7 5,-1-2 5,1 5-2,-4 2 2,7 4 6,1-2-1,-2 4-2,1-3 2,4 5-1,3-3-1,-5 1 1,8 2-2,0-3-5,3 1-2,2-3 4,4 0-4,1 0 0,4-5-2,2-1 0,4-1-8,1 0-34,-2-4-33,8-1-33,-4-3-25,1-2-33,-1-1-40,0-2-48,1 0-57,-1-2-116,-7-1-154,5-4 43,-8 1-106,1-3-130</inkml:trace>
  <inkml:trace contextRef="#ctx0" brushRef="#br0" timeOffset="30977.44">815 7710 1536,'9'-10'-21,"1"0"65,-2 2 28,-2 0 15,0 4 22,2-1 11,-2 2 16,-2 1 22,2 4 12,-6 3 2,4 5-15,-4-1 0,0 8-9,0 0-7,0 8-10,-4-1-14,1 4-12,3 7-8,3-2-10,-3 4-10,6-2-13,-1 2-14,4-1-21,1-1-22,4 1-24,-2-5-18,6-3-11,-6 0-27,6-6-30,-2-2-32,4-7-30,1 1-44,-6-4-52,3-5-116,-2-5-132,-2 0 32,-2-5-48,-1-2-29</inkml:trace>
  <inkml:trace contextRef="#ctx0" brushRef="#br0" timeOffset="31056.91">1069 7802 1284</inkml:trace>
  <inkml:trace contextRef="#ctx0" brushRef="#br0" timeOffset="31315.32">1069 7773 1207,'3'-8'42,"0"0"1,1 0 21,-1 4 31,3 1 21,1 3 12,3 0 2,-1 0 7,6 7 13,-2 1 11,4 2 1,-1 5-4,1 3 0,-4-1-7,4 1-4,-4 7-6,4 0-9,-4 0-12,1 2-12,-1-2-8,0-5-7,1 5-2,-5-5-12,5 0-5,-4-2-3,3-2-8,-2-2 1,1 1-2,-1-5-2,-1-3-4,3-4-5,-3-3-5,3 0-5,1-6-4,-4-1-6,3-6-9,1-1-8,-5-3-6,1-7-11,-3 0-12,3-3-20,-7-6-12,4 5-6,-4 2-22,0 2-11,-3 2-11,4-1-10,-4 5-21,0 1-39,0 3-43,0 3-51,-4 2-44,1-3-125,3 6-111,-6-2 35,2 3-20,1 0-31</inkml:trace>
  <inkml:trace contextRef="#ctx0" brushRef="#br0" timeOffset="31548.69">1652 7827 1298,'10'8'-14,"4"1"62,-5 3 16,1 0 23,1-1 33,-1 5 23,1-1 13,1 3 9,-5 1 8,2 1-4,-1 5 2,-2-2-7,-3 4-11,4-2-13,-1 8-10,-4-3-18,7 2-9,-7-4-7,2 5-13,0-6-17,2 0-23,-3-1-23,1-2-42,0-2-37,-1-6-47,-1 4-36,2-5-40,0 0-50,-1-8-132,-3 3-171,3-10 59,-3 0-59,0 0-38</inkml:trace>
  <inkml:trace contextRef="#ctx0" brushRef="#br0" timeOffset="31773.09">1836 7529 1484,'16'-7'61,"-2"5"25,2-3 32,0 7 26,2 1 22,1 1 18,-1 1 10,1 6 20,4 3 7,0 2-3,2 4-9,-6 5-14,7 7-13,-2 6-15,0 4-14,-1 16-15,-6 5-20,0 4-27,-8 3-43,-2 2-61,-7 3-54,-3 0-61,-7 0-72,-17 21-91,-9-12-129,-2-3-179,-5-18 44,4-17-166,-9 2-212</inkml:trace>
  <inkml:trace contextRef="#ctx0" brushRef="#br0" timeOffset="32088.25">658 8942 1760,'-10'5'-599</inkml:trace>
  <inkml:trace contextRef="#ctx0" brushRef="#br0" timeOffset="32475.22">628 8961 1684,'-10'8'-6,"4"-2"13,-5 0 15,5 0 13,-1 0 15,1 1 12,-1 0 6,3-2 8,-2 0 4,3 2 7,-1 1 0,1-4-2,3 4 4,-3-2 4,6 0 10,-3-2 4,7-2-1,-4 1 2,3 0-6,8-6-6,-4 0 0,0-2-9,3-2-5,4-1-11,-4-2-7,4 0-6,-3-5 3,-2 2-5,-1 0-1,-1-7-1,-4 3-3,1 0-4,-7 0-2,0 1-6,0 2-8,-7-1 0,1 0-3,-4 2-1,-1 4-3,-1 0-3,-2 1-3,-3 8-3,-3 0-1,4 6 2,-8 2-11,-2 7-4,-1 2-1,0 6 2,3 0 0,2 1 3,2 1-3,2 4 5,9-3 4,-4-1 5,10 0 2,-2 0 0,5 0 10,8 0-1,-2-2-1,7-4-1,1-1-7,5 2 2,8-2 1,3-1-3,0-4-4,8 0 0,-5-4-14,3-1-23,4-1-37,-3-4-30,-4 2-29,-3-5-32,0 0-49,0-3-50,-3-2-46,-4 1-132,-2-4-131,-6-2 34,0-4-97,-6 2-121</inkml:trace>
  <inkml:trace contextRef="#ctx0" brushRef="#br0" timeOffset="32695.43">949 8877 1590,'5'-8'-5,"3"4"51,-6-1 24,-2 2 18,4 1 30,-1 2 16,-3 0 16,8 5 12,-5 2 16,-1 6 7,2-1 2,0 8-2,2 3-3,-3-1-11,1 6-32,0-1-18,1 3-8,3 3-11,1-1-11,2 4-12,1-5-19,3 5-30,4 1-45,2 1-30,2-4-44,-7-3-38,-2-6-41,2-6-53,-2 1-41,-4-2-77,0-7-146,-6-7-42,-1 1-119,0-5-142</inkml:trace>
  <inkml:trace contextRef="#ctx0" brushRef="#br0" timeOffset="32988.64">1142 8925 1688,'13'-10'-2,"-3"5"23,0 1 34,-1 1 33,2 3 29,2 3 18,-2 1 5,2 4 25,4 4 18,-1 2 6,1 2 5,-1 5-6,2-2 0,1 3-5,-2 0-3,3 2-9,-4 0-16,2-6-12,-2 0-16,-2-2-11,-1 0-5,-3-4-7,3 1-5,-3-6-5,0 1-6,0-5-6,0 0-10,0-6-7,-3-2-5,-1-7-12,1 3-17,-1-8-27,-2-6-29,-4-3-33,4 2-28,-4-3-27,-4-1-29,4 3-29,-4 0-44,1 3-56,3-1-73,-6 4-185,-1 1-95,-3 0 74,0 3-183,3 5-224</inkml:trace>
  <inkml:trace contextRef="#ctx0" brushRef="#br0" timeOffset="33072.42">1578 9017 1788</inkml:trace>
  <inkml:trace contextRef="#ctx0" brushRef="#br0" timeOffset="33350.67">1599 9036 1738,'6'8'23,"5"-2"26,-2 0 36,1-2 20,4 1 14,-1-2 6,1-2 4,-1 2-6,4 0 1,-7-1-9,1 3 5,1-2-1,-2 2-5,-2 2-7,1-2-5,-3 4-9,-2 3-6,-4 0-1,0 0-17,-4 3-8,1-3-4,0 8-7,-6-2-5,1 2-9,-2 0 3,-2 1-1,4-1-4,-2-3-5,-1 0 1,2 4-7,-1-7-3,4-1-7,-2-1 1,2 0-4,2 0 1,-2 2-2,6-4-2,0-1-2,3 2-3,4-4 7,-1-2-5,5 0-6,-2-3-5,9 1-10,-2-3-20,-2 0-22,2-3-14,1-2-36,-4 1-25,4-6-25,2 2-28,-6-4-30,4 0-30,-4-4-39,1-4-85,-4 1-69,-4-7-184,2-4-121</inkml:trace>
  <inkml:trace contextRef="#ctx0" brushRef="#br0" timeOffset="33563.71">1852 8847 1766,'4'-10'14,"-2"4"18,-2-2 47,8 4 35,-2 2 23,4 4 23,4 2 13,-5 4 11,8-2 14,0 7 26,0 2 10,3 5 8,-1 5 1,2 2-9,-5 3-16,0 3-21,2 6-19,-5-3-18,-4 6-14,2-4-22,-4-1-35,-4-2-34,-3-1-48,-3-1-44,-4 0-50,0 0-48,1-3-51,-4-10-54,-4 2-56,4-2-68,-3-3-138,-4-4-101,1-3 40,-2-2-184,2-5-237</inkml:trace>
  <inkml:trace contextRef="#ctx0" brushRef="#br0" timeOffset="33772.14">2386 8957 1993,'44'-13'13,"-8"4"19,1-1 12,-7 0 27,-4 5 11,-2-2 2,-5 2 1,2-1 8,-1 0 1,-1 2-10,5-1-8,-8 0-9,5 0 0,-1 3-10,-2-3-18,-3 2-23,0 1-38,0-3-36,-5 5-54,0 0-69,-6 0-58,-4 2-120,-4 3-115,-3-2-54,-3 4-32</inkml:trace>
  <inkml:trace contextRef="#ctx0" brushRef="#br0" timeOffset="33941.69">2463 9147 1349,'-4'15'57,"4"-5"22,4 0 13,-1-3 21,0 2 28,7-4 22,4-1 16,2-1-1,1-3 2,10 0-7,6-4-14,4-4-9,2-1-12,1 0-17,4-4-23,-1 1-47,0 1-53,1-5-62,-9-1-78,4 3-113,-9-1-266,-8 1 8,-4-1-142,-6 1-150</inkml:trace>
  <inkml:trace contextRef="#ctx0" brushRef="#br0" timeOffset="34510.94">78 10227 1707,'-3'3'-248</inkml:trace>
  <inkml:trace contextRef="#ctx0" brushRef="#br0" timeOffset="34874.97">81 10235 1397,'0'0'4,"3"2"4,3-2 19,2 0 11,-1 0 5,2-2 5,5 2 8,-1-5 5,1 2 2,-1 0-1,7-2 1,-3 1 5,6-4 3,-3 1 1,0 0 0,-3-4-5,7 2-1,-8-2-6,4-2-2,-4 1-9,1 0-5,-4 0-1,1-3-6,-4 2-3,-4-3-2,2 4 0,-5-1 2,0 0 0,-3-4-2,0 8 10,0-4-1,-6 3-5,1 3-4,-1-3-1,-4 5-4,1 1-1,-2 4-3,1 0 1,-4 1-2,1 5-2,1 0-2,-2 7 3,1-1 7,-1 4 3,1 5 11,3 0 7,3 4 9,0-1 8,1 2-6,3 2-4,-1-1 0,4 1 4,0-3-1,4 3-7,-1-4 0,3 1-4,4-2 0,1-3-4,2-1-4,4-1-4,-1-3-2,7-3-2,4-1-7,3-6-12,0 0-22,4-3-22,2-2-26,-3-2-31,-3-3-41,4-3-49,3 0-60,-4-4-113,-6-3-193,-4-3 16,-6 1-144,-8-2-166</inkml:trace>
  <inkml:trace contextRef="#ctx0" brushRef="#br0" timeOffset="34996.64">712 9806 1623</inkml:trace>
  <inkml:trace contextRef="#ctx0" brushRef="#br0" timeOffset="35151.24">742 9794 1708,'9'-5'85,"2"3"5,-4 2 12,-4 2 17,0 3 5,-6 7 7,3 0 4,-3 7 6,3 4-5,-5 2-5,3 9-3,-2 3-10,1-3-9,3 7-6,0 0-13,0 2-11,3 4-9,3-2-6,2 4-13,1-3-22,2-4-40,-1-4-38,0-1-39,0-4-41,2-3-47,8-5-40,-2-5-61,-1-5-136,-1-2-102,1-5-121,-7-6-133</inkml:trace>
  <inkml:trace contextRef="#ctx0" brushRef="#br0" timeOffset="35490.84">1022 10023 1623,'9'-9'-2,"-1"7"30,-2 0 8,1-1 24,-5 6 37,5 1 31,1 7 14,2 2 9,-1 1 8,-2 8 0,3 2 7,-1 5-5,2 1-3,3 1-13,-2 0-10,2 1-13,3-1-5,0-1-1,0-2-12,2-3 8,1-1-4,-3 0-4,3-7-8,-3-3-7,2-3-9,-1-4-9,1-5-7,-2-2-5,0-2-4,2-5-7,-1-4-4,-2-6-14,-2 0-6,-1-6-11,-3-7-24,-7-2-28,4-1-33,-4-2-19,-6 0-11,3 1-16,-7 3-22,0 1-30,1 9-37,2-3-44,-2 7-75,-1 2-192,0 3-38,-3-1 55,4 5-77,-1 1-80</inkml:trace>
  <inkml:trace contextRef="#ctx0" brushRef="#br0" timeOffset="35953.58">1539 10149 1518,'9'8'21,"2"-3"22,-5 0 10,7-3 30,-2 2 32,2-2 11,1-1 11,-1-1 3,1 5-4,-2-4-3,-2-1 2,4 3-1,-4 0-8,-1-1-10,2 1-2,-1 1-1,-4 1-9,5 0-5,-5 3-13,-2 1-4,2 2-6,-3 2-10,-1-1-8,4 0-7,-12 3-6,6-3-9,0 3-7,-2 1-15,2-3-8,-3 1-12,0 1-10,-4-2-10,1 0-7,3-4-7,-3 2 0,4-2-7,-1-1 1,0-1-1,0 0 1,3 1 3,-4-3 8,1 0 1,3 1 6,0-4-2,-3 3 6,0-3 7,6 4 10,-3-4 12,3 1 9,0-2 10,4 2 7,1 2 22,4-2 4,-5 2 3,2-3-6,-1 3 7,1-3-7,-2 3-1,1 1-6,1 1 3,-7 0-10,-2 0-6,0 5-3,-5-3-4,-3-1-18,-1 4-21,-1-2-11,-4 2-27,-5-1-10,2-1-37,-7-1-32,0 2-39,2-6-48,-2 0-63,-3-3-137,4-2-135,-1-5 60,-2-5-68,0-7-60</inkml:trace>
  <inkml:trace contextRef="#ctx0" brushRef="#br0" timeOffset="36175.56">1502 9935 1378,'30'-5'46,"-3"2"10,-3 6 21,-5-1 15,1 3 33,4 6 18,-5-2 9,5 9 9,-4 1 3,4 4 7,-5 3-7,1 0-8,-5 5-14,4-1-10,-6 4-12,-4 2-16,2-1-8,-5 2-15,-2 1-14,-4 2-30,0-1-33,0-1-36,-7-1-47,-3 1-49,-3-3-58,0-3-69,0 1-155,-4-5-135,-2-6 64,1-2-47,1-5-32</inkml:trace>
  <inkml:trace contextRef="#ctx0" brushRef="#br0" timeOffset="36375.01">1972 10107 1434,'34'-9'15,"-1"-2"9,-3 1 6,-4 0 12,-3 3 11,1-1-4,0-1-2,-1 1-4,0-1-8,4 2-3,-4 0-3,1 0-8,0-1-16,-2 3-42,-1 3-43,-4-3-52,-4 5-106,-4 0-229,-1-3 26</inkml:trace>
  <inkml:trace contextRef="#ctx0" brushRef="#br0" timeOffset="36469.75">2112 10310 1194</inkml:trace>
  <inkml:trace contextRef="#ctx0" brushRef="#br0" timeOffset="36565.39">2133 10330 1310,'13'5'91,"4"0"26,-1-5 21,7 0 4,7-2-4,0-4-5,7-1-7,4-4-16,2-1-9,-1 2-14,2-2-32,-4 0-44,-3 0-59,0 4-80,-11-3-106,-3 4-210,-5 1-136,-12 4-81</inkml:trace>
  <inkml:trace contextRef="#ctx0" brushRef="#br0" timeOffset="36984.71">81 11490 1521,'3'2'-204</inkml:trace>
  <inkml:trace contextRef="#ctx0" brushRef="#br0" timeOffset="37322.93">108 11505 1368,'10'2'48,"0"3"9,-3-3 24,3 1 11,3 0 2,0-1 6,4-2 5,0 0 6,-1 0-3,4-2-1,0-1-3,4-4-1,-5 2-5,5-3-10,-1 1-9,-2 0-6,-5-5-3,4 1-9,-4-2-7,-2 1 2,-4-1-9,4 1-1,-8-1 3,1 1 2,-4-1-1,0 1-5,-6-1-8,0 1-3,0 2 0,-7 0 2,2 2 1,-4 1-9,-1 1-3,-4 6-3,-1-2-3,2 7 0,-7-1-5,2 8 3,2 0-5,-1 3 2,4 2 1,-5 6 2,8 2 9,3-3 5,3 2-1,4 0 3,3 1-1,0 0-4,6 0 0,4 0-6,4 0 1,2-3-4,4 0-6,4-2 2,3-2-1,3-3 0,0-2-15,6-4-16,-2 2-31,-1-6-18,-3-5-36,3 0-35,-3 0-35,0-3-50,-3-4-70,-3-1-146,-1-1-102,-7-3 65,-6-4-50,1-2-29</inkml:trace>
  <inkml:trace contextRef="#ctx0" brushRef="#br0" timeOffset="37415.67">618 11094 1285</inkml:trace>
  <inkml:trace contextRef="#ctx0" brushRef="#br0" timeOffset="37555.3">622 11080 1367,'0'-5'85,"0"-1"2,0 6 17,0 0 31,0 0 8,6 7 5,1 5 7,-3 0 14,2 5 2,-3 5-4,4 7-1,-4 3-6,-3 3-9,3 2-15,-3 4-9,0 1-14,4 0-9,-1 0-11,-3 9-11,7-1-24,-3-5-32,5 3-32,1-6-34,4 0-31,-5-9-49,5 0-42,2-6-51,2-3-63,-2-6-146,1-3-126,-4-7 66,1-3-65,-1-5-49</inkml:trace>
  <inkml:trace contextRef="#ctx0" brushRef="#br0" timeOffset="37871.45">984 11297 1492,'14'-10'39,"-3"3"3,-2 2 17,-3 2 34,5 3 26,-1 3 13,-3 2 5,6 4 13,1 7 16,-5 1 19,2 3 5,-1 2-5,2 7 0,2-3-4,-4 2-11,0 2-14,0-5-11,0-1-12,-1 0-6,2-5-6,-1 1-7,4-2-8,-8-3-11,4-2-4,4-6-6,-4 1-11,-1-6-4,2-2-8,2-5-7,-3 0-4,-3-2-6,3-6-9,-4-4-10,1-3-18,0-5-24,-4-3-20,-3-2-29,0 0-25,-3 0-23,3 3-15,-4 0-29,1 1-26,-1 4-38,1 0-41,0 5-65,3 3-179,-3 2-82,-4-1 49,4 6-105,-1-1-142</inkml:trace>
  <inkml:trace contextRef="#ctx0" brushRef="#br0" timeOffset="38181.62">1578 11352 1747,'24'12'13,"-7"-1"9,-1-1 5,-2-1 15,-4-1 21,-4 2 14,2 0 5,-5 0 7,0 3 3,-3 2 2,0 0-1,0 4-1,-3 1-3,0 1-7,-2 2 0,-1 1-8,3-1-8,-4 2-5,4-3-3,0 1-4,0-1-9,-2 0-3,5-4-9,0 0-1,5-1-1,-2-2 2,3 0-9,1-3-8,2-1 6,8 2-2,-7-5-8,7-2 1,-2 0-3,7-4-5,1 0-1,1 1-6,3-6-6,2 1-8,1 0-23,0-6-18,-3 4-23,2-8-31,-5 4-41,2-1-38,-5-3-92,-2-1-155,-4-2-50,-9 1-51,-3-2-40</inkml:trace>
  <inkml:trace contextRef="#ctx0" brushRef="#br0" timeOffset="38265.41">1769 11607 1328</inkml:trace>
  <inkml:trace contextRef="#ctx0" brushRef="#br0" timeOffset="38395.07">1752 11622 1479,'-6'11'86,"2"-2"18,1 6 25,3 3 13,0 4 1,3 3 5,1 8 6,-1 2-6,0 0-10,0 5-13,-1-4-9,7 3-20,-6-3-6,7 3-6,-7-3-24,2 0-16,4-3-30,-7-6-41,2-2-43,3-5-52,-4 3-55,0-8-77,5-3-189,-8-2-59,0-5-78,0-7-81</inkml:trace>
  <inkml:trace contextRef="#ctx0" brushRef="#br0" timeOffset="38641.61">1722 11226 1631,'24'-16'61,"-1"3"9,1 3 21,-2 5 16,2 3 17,-1 4 18,1 1 16,2 6 3,-3 2 15,0 6 0,5 4 0,-1 3-6,-1 10-3,-7 5-11,5 6-15,-7 0-16,-4 8-6,0-4-14,-5 6-16,-2 0-22,1 0-31,-11-2-45,4-1-23,-3-2-41,-7-2-41,-1-6-52,2-4-56,-1-3-55,-3-5-125,-4-3-153,-4-5 31,5-6-114,0-4-134</inkml:trace>
  <inkml:trace contextRef="#ctx0" brushRef="#br0" timeOffset="38811.67">2365 11555 1740,'30'-9'-9,"0"3"13,-6 1 0,-4 0 5,0 0 0,-3 2-1,3-2 1,-4 0 0,5 3-6,-1-6-5,-4 3-4,5 0-25,-5 3-24,1-1-41,-1-4-79,-2 4-309,-8 1 11</inkml:trace>
  <inkml:trace contextRef="#ctx0" brushRef="#br0" timeOffset="39015.12">2356 11715 1274,'6'12'35,"-3"-4"27,8 2 12,-4-5 32,5 2 27,6-1 12,-1-1 6,-1-2 11,4-3-2,3 0-8,4-3-16,3-2-11,7-3-13,3 0-12,-4-2-21,-4 0-55,0 0-62,-6 3-77,1-6-105,-7 4-207,-3-3-66,-11 3-98,-4-1-91</inkml:trace>
  <inkml:trace contextRef="#ctx0" brushRef="#br0" timeOffset="39548.69">148 12714 1504</inkml:trace>
  <inkml:trace contextRef="#ctx0" brushRef="#br0" timeOffset="39924.69">150 12726 1449,'5'6'37,"-5"0"2,3-4 0,0 1 24,1 4 14,-1-5 10,0 1 1,1 0 10,2-2-1,-2 2 0,2 0-3,1-1-6,3-2-6,-3 0-8,-1-2-4,4-4-10,0 2-5,4-5-7,-4-3-4,4 0-4,-2-1-4,-2-1-4,4-1-2,-4-2-2,4-4-4,-5 4-6,-2-3 1,-1-1-2,2 1-3,-5 3-1,-3 3-3,0-1 0,-3-2-3,-2 5 1,-1 3-5,-4 1 4,1 3-1,-2 0-4,1 5 2,-7 0-1,4 5 2,0 0-1,-1 8-2,-2-3 2,2 2-2,-6 6 1,7 2-1,0 2 8,3 7 9,3-8 7,0 7 7,7-1 9,0-2 1,7 0-2,0 0-1,3-2 1,3 2 4,7-2-11,-3-7 1,9 2 1,4-6-10,4 0 3,2-4-4,5 1-5,5-5-5,1-4-4,-1 0-16,5 0-24,-8-4-16,4-1-19,-8-4-35,2 5-39,-9-4-45,-2 3-56,-6-5-149,0 5-154,-7-8-131,-12 1-168</inkml:trace>
  <inkml:trace contextRef="#ctx0" brushRef="#br0" timeOffset="40202.98">758 12325 1660,'11'-8'-93,"-2"1"99,-2-1 34,0 3 13,0 1 12,-4 1 14,-3 3 4,0 0 9,-8 10 11,2 2 4,-1 3 8,1 5 4,0 4 2,-1 5-6,0 5-1,0 2-9,1 1-12,3 3-7,3 3-12,0-1-7,3-2-3,0 0-11,3 0-14,5 0-18,-4-2-23,5-4-32,1 2-43,1-6-51,7-3-41,-5 0-48,1-9-78,-1 2-129,0-10-53,-2 1-53,0-7-34</inkml:trace>
  <inkml:trace contextRef="#ctx0" brushRef="#br0" timeOffset="40528.93">1018 12552 1439,'10'-7'44,"1"-1"16,-5 6 5,1 4 14,-1 1 19,1-1 15,0 8 3,0 0 14,2 4 10,5 3 12,-4 2 3,-1 1-7,2-1-12,2 2 5,-3 2-5,4-4-12,-1-1-8,-3 0-5,0-1 1,4-2-13,-8-5-10,4 2-7,0-3-6,3-1-10,-3-7-10,0-1-1,4-1-6,-5-7-6,2-4-2,-4 0-6,2-5 3,-2-3-13,0-6-2,-4-3-24,-3 0-15,0-5-17,0 0-20,0 4-14,-3 2-11,-1 4-26,1 1-22,3 3-25,-4 5-32,1 5-29,3 6-45,-6-2-115,6 4-159,0 2 30,-3-4-80,3 4-81</inkml:trace>
  <inkml:trace contextRef="#ctx0" brushRef="#br0" timeOffset="40627.65">1515 12597 1425</inkml:trace>
  <inkml:trace contextRef="#ctx0" brushRef="#br0" timeOffset="40874.01">1548 12625 1458,'11'7'50,"-1"3"10,-4-1 24,2-1 18,-2 4 5,0-3 2,1 3-4,-4-2-3,0 5-8,-3 0-5,0 0-9,-3 0-5,0 0-6,3 3-8,-3-4-6,-1 4-4,4-3-7,-3 0-4,3 0-4,0-3 1,0 4 5,3-4 1,4 1 5,-1-1 3,5-2 9,2 0 4,4 5 12,-1-7 2,1 2-2,4 2-3,-5-2-4,1 3-2,-1 0-6,1 1-9,-1-1-1,-3 2-5,-2 2-4,-1-5-6,-1 4-1,-5-1-8,0 0-22,-4-3-21,-4 3-13,-2 0-21,-1-3-31,-6 1-23,0-3-40,-1 0-17,-2-2-21,-1-4-33,-4-1-36,5-6-60,-4 0-79,-1-1-56,2-11-109,-1 0-56</inkml:trace>
  <inkml:trace contextRef="#ctx0" brushRef="#br0" timeOffset="41046.55">1562 12730 1580,'27'-21'19,"0"7"29,-5-1 27,2 3 13,3 1 4,-4 1 6,7 0 1,0-2-5,4 2-8,-4 0-7,-4 1-8,8-3-7,-8 4-6,5 2-8,-8-2-18,-4 3-25,2-2-33,-5-3-51,0 5-42,-2-3-39,-3 2-69,-5-2-106,1 0-245,-7 0-80</inkml:trace>
  <inkml:trace contextRef="#ctx0" brushRef="#br0" timeOffset="41275.93">1962 12310 1425,'-4'-5'-124,"4"0"130,4 2 32,-4 2 9,0 1 38,10 1 26,-4 4 20,2 1 18,1 3 14,5 4 21,2 2 4,2 5 7,-3 2 5,6 5 3,-5 6-2,5 5-5,-4 7-17,2 9-12,-2-4-15,-4 11-18,4 2-8,-7 0-17,0-9-19,-6 1-25,-1-1-27,0 0-44,-3-3-39,0-7-37,0-2-40,-6-8-45,-2 4-56,5-8-61,-7-5-121,7-5-151,-7-4 14,0-7-147,3-1-184</inkml:trace>
  <inkml:trace contextRef="#ctx0" brushRef="#br0" timeOffset="41452.46">2576 12657 1937,'47'-12'21,"-8"-1"0,1 3 1,1 3 4,-8 0 0,-3-1-3,0 4-3,-4-4-3,4 4-2,-2-4-14,-7 7-19,-3-4-13,3 2-30,-5 0-27,-2 1-66,-4 2-112,-8 0-248,2 2-19</inkml:trace>
  <inkml:trace contextRef="#ctx0" brushRef="#br0" timeOffset="41625.55">2586 12852 1271,'4'15'-15,"2"-6"75,4-1 20,0-4 9,6-4 20,5 0 7,-5-6 1,11 0-1,3 2-4,5-9-8,7 1-11,1-1-6,7 0-9,-5-7-9,6 6-13,-7 2-50,-7-1-57,-4 1-58,-3 5-53,-3-2-142,-11 5-350,-5-1-150</inkml:trace>
  <inkml:trace contextRef="#ctx0" brushRef="#br0" timeOffset="42411.52">201 13947 1655,'0'8'-148,"0"2"139,4-3 27,-4-7 13,6 8 15,-2-4 21,2 1 10,1 3 0,3-5 5,0 1 3,3-4 0,-3 0-1,7 0 4,-1 0 0,1-7-1,1 2-3,1-3-1,1 4-11,1-9-2,-2 1-1,-2-2-1,2 2 0,-5-3-7,2 1 0,-5-3 0,2 0 1,-7 1-6,-1 0-3,-5 4-8,0-5-3,-5 2-3,2 0 3,-3 4-5,-4 2-9,-1 1-1,-1 1-1,-1 1-3,-4 6 3,-1 6-7,-1-4-2,-1 6-6,-1 1 0,-1 7 1,1-1 5,1 4-10,1 4 6,-2 2-2,5-2-1,2 4-2,8-5 14,-1 4 9,4-1-3,3-1-5,0 2 1,6-1-1,4-5 1,4 2-5,2-2-3,5-3 2,1 3-2,5-8 0,3 6-16,3-5-18,2-3-22,-2-3-30,0-7-37,0 3-46,1-3-50,-1 0-49,0-3-69,-3-2-137,0 1-65,-9-4-112,-2-5-133</inkml:trace>
  <inkml:trace contextRef="#ctx0" brushRef="#br0" timeOffset="42510.25">792 13730 1602</inkml:trace>
  <inkml:trace contextRef="#ctx0" brushRef="#br0" timeOffset="42654.87">785 13715 1680,'-4'-6'80,"1"1"-1,-3 5 16,-2 0 10,6 3 9,-9 5 11,5-1 11,-7 11-1,2-3 2,2 9 7,-1 2 0,-1 3-5,2 9-21,2-5 0,0 2-20,4 5-8,-1 2-10,4-5-14,4 1-6,-1 4-24,11-1-32,-5-7-20,9 7-17,5-4-31,-7-7-37,11-5-31,-3-5-31,1-3-33,5-1-39,-2-8-106,-5-1-126,0-7-9,-2 0-55,1-6-33</inkml:trace>
  <inkml:trace contextRef="#ctx0" brushRef="#br0" timeOffset="42757.59">1118 13847 1301</inkml:trace>
  <inkml:trace contextRef="#ctx0" brushRef="#br0" timeOffset="42976.52">1139 13815 1373,'3'-10'88,"3"2"-4,-3 2 13,5 6 35,-2 0 18,4 6 4,-1 2 2,2 2 8,2 5 1,1 2 12,-1 1 7,4 1-1,-4 6 10,4 0-19,-1 0-5,2 0-26,-6-5-10,-1 1-4,2 1-9,0-5-9,-2-2-10,-2-4-4,-2 4-7,3-11-9,0 4-5,0-3-6,-3-5-8,3 0-5,0-5-8,-4 3-3,5-8-6,-5-5-5,1 0-4,-1-5-7,-2-2-7,-1-4-14,1-1-17,-4-3-18,0 5-16,-4 0-27,8 5-23,-4 5-26,0-3-32,-4 1-44,4 4-42,0 5-50,-3 4-91,3-4-158,-4 1-30,4 1 53,-6 4-116,6-1-132</inkml:trace>
  <inkml:trace contextRef="#ctx0" brushRef="#br0" timeOffset="43332.36">1646 13940 1671,'9'15'48,"-2"-3"28,-1 1 11,2 4 28,-5-7 32,3 5 20,-2-4 15,-4 3-12,3-2 4,-3 8-5,0-2-7,3 2-2,-3 2-3,3 4-8,-3-1-13,5-1-14,-5 3-12,3-1-10,-3 4-8,3-5-10,-3-5-9,3 2-9,1 4-11,2-8-1,-3-1-8,8-3-2,-5 1-3,1-4-5,7-4-2,-5-4-2,4 2-5,0-5-7,-2-5 1,6 2 0,-7-4 4,3-1-4,-4-2-2,-1-3-2,-5 1-7,0-1-8,-3 1-8,-3-1-17,-4 1-15,-3-3-13,-3 5-14,0-3-24,-4 9-16,1-4-22,-1 2-21,-7 5-21,-3-7-26,8 8-35,2 2-28,-4-4-46,5 2-105,-1 0-108,4-3 20,-1-4-58,5-1-59</inkml:trace>
  <inkml:trace contextRef="#ctx0" brushRef="#br0" timeOffset="43564.65">1815 13917 1589,'17'-3'69,"-4"3"4,0 0 20,8 0 23,-4 0 14,-1 8 4,4-1 11,-4 4 6,4-1 0,-2 5 0,-2 4-1,4 4 0,-6 4-10,2 6-3,-2 5-15,-4-4-12,0 10-18,-4-5-26,-3 4-40,-3-1-32,0 1-31,-7-3-28,1 0-45,-3-4-51,2 3-64,-4-10-70,-1 2-135,1-7-80,-5-6-156,2-3-160</inkml:trace>
  <inkml:trace contextRef="#ctx0" brushRef="#br0" timeOffset="43744.17">2503 13900 1876,'56'-20'46,"-2"-1"7,-8 9 2,-3-3 9,-2 5-2,-5-3-9,1 9 0,-2-10-8,4 7-7,-9 2-12,-3-2-20,-2-1-29,2 3-37,-4 3-37,-2 0-51,-8 2-68,1 0-408,-4 0-121</inkml:trace>
  <inkml:trace contextRef="#ctx0" brushRef="#br0" timeOffset="43941.66">2602 14075 1664,'0'9'27,"-3"-2"25,6-1 12,4 2 27,4-8 23,1 0 7,6 0 1,5 0 9,6-5-5,5 2 2,6-4-20,3-4-6,4 4-9,9-6-15,-9 4-13,-4-1-42,1 3-46,-8-1-44,-6-1-57,4 8-55,-11-10-113,-6 11-196,-10-7-171,-4 2-154</inkml:trace>
  <inkml:trace contextRef="#ctx0" brushRef="#br0" timeOffset="44350.55">215 15167 1691,'6'5'-206</inkml:trace>
  <inkml:trace contextRef="#ctx0" brushRef="#br0" timeOffset="44694.71">248 15182 1475,'7'8'27,"3"-8"8,4 0 24,-2 2 14,1 3 3,1-5-6,-4 0-1,4-5 5,-1 3-1,4-4 6,-4 4 2,1-8-1,2 3-5,1-3-3,-1-5-5,-2 4-1,2-3 0,-2-1-1,-4-1-2,-1 4 0,2-3-2,-5-2-2,1-1-3,-7 4-4,0-3-7,-3 5-5,-4-2-4,1 4 1,-2-5-5,-5 8-6,4 4-1,-8-5-1,-1 8 0,2 3-5,-1 5-5,-2-1 0,-2 8 0,1-3-1,4 3 0,-1 3 4,4 4 1,2-2 1,2 3 11,2 2 6,1-6 14,6 4 4,-3 0-5,6-6-7,0 3 1,3-3 4,4 4-11,7-9-5,4 3 1,4 3-5,5-3-5,5 0-2,1-5-2,7 5-16,1-5-21,-1 0-20,1-3-26,-4 1-27,-4-7-35,-3 5-39,-3-3-36,0-3-50,-4 0-106,2-3-111,-6-4-16,-4-1-104,-4-9-89</inkml:trace>
  <inkml:trace contextRef="#ctx0" brushRef="#br0" timeOffset="44917.12">868 14855 1645,'-6'-15'49,"3"0"21,-4 5 22,7 2 14,-4 6 7,1-6-4,3 8 7,0 0 2,-7 10 2,3 0-3,2 5 17,-6 8 3,6 2 4,-2 4-4,-2 9-2,2 5-6,1-1-11,3 1-13,0 11-8,0-3-13,0-1-8,7-5-34,-1 3-44,0-5-47,4-2-40,-2-8-49,2 0-42,2-6-44,2-5-51,-3-4-106,-2-8-120,1-3 19,4-7-86,-4 0-69</inkml:trace>
  <inkml:trace contextRef="#ctx0" brushRef="#br0" timeOffset="45237.27">1052 14882 1531,'13'-17'36,"-3"10"20,-1 4 8,-2-5 30,7 8 25,-5 0 16,2 3 12,-1 5 11,3 6 6,-2-2 16,2 11 4,-1-5 5,3 7 4,2 4-4,-4 0 0,0 3-16,0-6-11,0 5-9,1-6-15,-4-6-14,3 5-9,1-7-14,-5-2-6,2-3-6,-1-5-10,3-1-6,-3-6-8,3 0-8,-3-7-3,1-1-7,-2-7-10,1 3-3,-3-10-9,3-4-13,-7 1-20,1 1-23,-1-9-24,-3 8-24,3 0-25,-3 4-20,0-1-26,0 5-26,0-1-35,0 3-41,0 5-30,0-3-58,-3 4-101,3 1-115,0 0 37,-3 7-139,3-7-153</inkml:trace>
  <inkml:trace contextRef="#ctx0" brushRef="#br0" timeOffset="45351.97">1649 15015 1601</inkml:trace>
  <inkml:trace contextRef="#ctx0" brushRef="#br0" timeOffset="45643.18">1665 15034 1567,'11'8'34,"-8"-3"5,0 5 8,4-2 21,-1-7 13,-3 5 5,2 2 9,1-4-1,-3 2 4,4 1 0,-1-4 3,-4 4 0,10-5 0,-5 6 2,2-3 0,2-2 4,-1 4-7,1-7-4,4 2-5,2-2 0,0 0-7,-4 0-3,4 0-15,-1-2-1,0 2 4,-2 0-1,0 0-3,-1 0-2,1 2 7,-5 4 0,1 1-3,-4 4-7,4-2-5,-6 6-3,2 0-5,-2 10-3,0-5-8,-4 3-1,0 3-4,0 0-4,-4 7-1,4-3-1,-4 2-6,4-3-1,-3 10-23,3-12-17,0 6-10,0-8-28,3 1-16,-3 0-23,4-3-26,-4-1-33,4-10-25,-1 4-33,1 1-47,-1-9-103,3-1-138,-3-4-15,0-3-133,-3 0-148</inkml:trace>
  <inkml:trace contextRef="#ctx0" brushRef="#br0" timeOffset="45923.44">1832 14734 1604,'17'-4'-9,"-8"-4"30,2 3 17,-1 3 16,3-5 20,-3 7 22,4 0 18,-4 7 16,10 0 10,-4 3 6,0 8 15,4 7 7,4 7 10,-3 8-15,2 3-2,6 7-12,-6 7-10,-2 0-14,-1 4-12,-3-4-10,0 4-11,-4-12-19,-4 1-23,-1 1-24,-2-5-37,-3-8-26,1 2-34,-4 1-32,-4-7-38,1-4-47,0-2-45,0-6-66,-8-1-130,5-4-92,-4-2 38,-4-5-59,4-3-45</inkml:trace>
  <inkml:trace contextRef="#ctx0" brushRef="#br0" timeOffset="46132.53">2553 14955 1411,'3'2'-50,"-6"6"-170,3-6-168</inkml:trace>
  <inkml:trace contextRef="#ctx0" brushRef="#br0" timeOffset="46314.97">2546 14982 1087,'0'8'29,"-4"-7"5,4 5 15,0 2 12,0-5 14,-3 4 11,3-7 4,0 7 4,0-4 5,3 2 4,1-3 3,-1 0 3,4 4-3,0-6 2,6 0 2,1 0 0,2 0-3,4 0-11,7-6-7,0 4-13,3-5-6,0 4-7,3-4-4,0 1-9,0 2-4,-3-1-10,0-4-13,0 8-21,0-5-28,-7 4-34,-3-1-34,-2-1-43,-6 1-51,-4 3-84,2 3-128,-10 1-279,0-4-174</inkml:trace>
  <inkml:trace contextRef="#ctx0" brushRef="#br0" timeOffset="46424.67">2626 15216 1668</inkml:trace>
  <inkml:trace contextRef="#ctx0" brushRef="#br0" timeOffset="46554.33">2623 15234 1618,'0'6'42,"3"-4"21,3 3 25,1-2 26,0 2 14,6-5 4,1 0 14,4 0 8,4-5 2,1 2-6,2-4-5,3 0-20,-1-1-12,3-1-15,0 2-21,-3 2-37,-1-2-39,4-6-44,-3 9-56,-3-9-66,2 4-72,-6-2-179,-3 4-96,-4-1-141,-7-2-148</inkml:trace>
  <inkml:trace contextRef="#ctx0" brushRef="#br0" timeOffset="47711.84">355 16205 1671,'-4'3'-73,"4"-3"19,4 7-213,-8-5-168</inkml:trace>
  <inkml:trace contextRef="#ctx0" brushRef="#br0" timeOffset="48138.85">348 16230 1165,'0'2'2,"0"6"0,0-6 3,0-2 9,-3 5 1,3-2 10,-3 1 2,3-4 9,0 3 5,0-3 6,-3 5 3,3-5 2,3 3-2,-3-3-5,0 0 4,0 0 4,6 0 9,-3 0 9,4 0 3,-1-3-1,5-2 1,-5 2 0,4-1 0,1-4 2,2 3-5,-4-2-1,2 0-2,-1-4 0,-1 4-4,2-7-4,-1 5-4,-4-1-1,2 0-3,-2-2-2,1-1-3,-4 0-3,-3 4-2,0-6-8,0 2-2,-3 1-1,-4 2-5,1-6 0,-5 7-3,5 1-3,-7-2-6,2 3 0,-2-1 0,-1 6 1,1-3-8,-4 3 3,1 2-2,-4 2 1,4-2 0,-5 7-2,1 3 4,1 5-3,-2 0 0,4 3 4,-3 4-4,4-2 0,2 3 5,8-3 0,-4 5 9,6-1 7,4 2 5,0-1 8,7-1-2,0 2 10,-1-1-5,11-1-2,0 2-5,3-4-3,0-3-8,3 5 3,1-7-7,3-2-13,3-5-25,-5-1-29,2 5-21,3-7-30,0-4-32,3-1-36,-2-2-42,3 0-50,-8-2-96,4-5-133,-7-2 3,-2 1-52,-5-1-36</inkml:trace>
  <inkml:trace contextRef="#ctx0" brushRef="#br0" timeOffset="48397.18">688 15762 1488,'10'-4'40,"-3"-5"21,0 9 1,-4 0 10,3 0 14,-2 9 13,-1 0 6,1 6 4,-4 3 5,3 12 1,-3 5 0,0-1-6,-3 7 6,3 6-19,3 6-7,-3-3-9,7 8-6,-4-9-5,7 4-9,-1-3-17,5-3-16,0-4-27,6-3-22,0-3-25,0-7-37,0-4-34,2-7-27,3 4-52,-6-14-124,1 0-160,1-2-136,-6-10-115</inkml:trace>
  <inkml:trace contextRef="#ctx0" brushRef="#br0" timeOffset="48711.34">998 15824 1549,'14'-9'28,"-2"1"21,-1 8 18,3 0 11,-5 0 13,5 8 15,2 1 9,-2 7 8,5 6 8,2-2 12,-4 6 6,2 6 4,2-7 2,-4 8-2,2-2-1,-2-2-8,-1 3-14,1-7-14,0 0-8,0 0-9,-4-8-2,1 0-6,-2 1-4,2-10-5,-1-1-8,1 1-11,-1-6-3,0-4-6,1-6-8,-4 1 1,3-10-24,-6 0-24,-1-7-32,1 5-19,-4-13-17,-3 6-10,0 1-18,0 0-17,-3-3-26,0 3-33,-4 3-27,7 7-40,-3-3-68,3 1-136,0 7-93,0-5 58,-3 4-64,3-1-47</inkml:trace>
  <inkml:trace contextRef="#ctx0" brushRef="#br0" timeOffset="49207.53">1796 15987 1380,'16'3'-71,"0"5"92,-2-1 19,0-5 9,2-2 12,-6 5 18,4-2 17,-1-3 12,-4 0 8,-1-3 9,1 3 1,-5-5-7,-1 5-6,1 0-9,-4 0-5,-7-7-9,0 7-6,1 0-4,-8 0-4,0 0-14,2 5-1,-5-3-11,0 6-3,1-1-3,-1 3-5,-4-2-7,5 1-6,3 7-4,1-1-2,1 2-6,4 1-2,4-3-4,0 3 0,6 1 0,0-4 0,7 8-2,-2-5 0,7 1 4,0-4 4,4 11-6,3-4 6,-1-2 10,2-4 0,1 8-3,-4-7 4,-4 1-5,0-2-2,-2 1 4,0-8-7,-4 4 0,-4-1 1,-3 0-5,-6-1 0,-1-4-8,2 4-8,-8-4-8,-4-5-1,5 5-2,-9-7-1,5 6 2,-4-6 1,4-6 3,-4-1 4,0-5-3,4-3-2,0-3 4,4-5-1,-2 4-2,5-4 6,2-2-7,4 1 3,4-2 2,2 1 0,1 5-1,2-5 3,5 3-11,0-3-28,2 0-26,-2 2-37,5-2-44,-2 7-53,-4 1-62,0 0-118,1 2-94,0-2-102,-7 0-80</inkml:trace>
  <inkml:trace contextRef="#ctx0" brushRef="#br0" timeOffset="49449.28">1953 15807 1457,'0'-7'-28,"3"4"67,-1-2 24,5 5 22,0 0 25,-1 8 26,4-1 17,8 1 8,-2 10 16,5 4 9,2 2 8,-1 9 14,6 2-6,-2 8-4,1-1-10,-3 13-19,-2-2-13,-5 6-16,-4-8-18,-2 4-21,-5-2-29,-2-4-32,-4 1-35,0-2-43,-4-4-31,-2-3-34,3-7-34,-8 0-46,1 0-53,1-10-58,-5 2-137,1-3-108,-1-9 33,1-3-106,3-4-110</inkml:trace>
  <inkml:trace contextRef="#ctx0" brushRef="#br0" timeOffset="49559.74">2669 16122 1536</inkml:trace>
  <inkml:trace contextRef="#ctx0" brushRef="#br0" timeOffset="49699.37">2796 16087 1620,'40'-12'60,"-3"2"16,-4 0 15,-3 2 3,-7 1-5,4-1-11,-3 8-6,2-7-7,0 4-5,-2-4-3,2-1-9,-2 6-4,3-3-4,-4-3-12,-3 6-24,0-1-39,-3-1-45,0 4-45,-4 4-54,-6-1-120,-4-1-316,-3 6-114</inkml:trace>
  <inkml:trace contextRef="#ctx0" brushRef="#br0" timeOffset="49851.7">2726 16397 1561,'6'7'38,"2"-4"30,5-3 10,0 0 24,7 0 17,7-7 6,3 4-2,6-4 2,5-3-7,-2-3-6,14 4-6,-3-8-15,-6 8-17,-1-6-23,-2 5-40,-5 3-47,-2-3-51,-4 3-71,-7-2-100,-3 1-191,-6 4-202,-5-1-148</inkml:trace>
  <inkml:trace contextRef="#ctx0" brushRef="#br0" timeOffset="50304.01">205 17337 1689,'0'0'-239</inkml:trace>
  <inkml:trace contextRef="#ctx0" brushRef="#br0" timeOffset="50639.11">208 17343 1383,'3'2'19,"1"1"11,-1-3 10,4 0 20,3 0 6,0 0 7,3 0 6,0-3 5,4 1 7,-4-4 1,1 0-2,-1-1-10,7 0-7,-7-3-7,1 0-4,-1 0-7,-7-3-6,5 4-5,-4-7-7,-1 7-4,-3-7 0,0 4-1,-3-1-6,-3 0-2,0-1-3,0 2-3,-4-1-3,1 3 1,-5-3-2,1 6-4,-2 1 3,1 0-2,-2 0 0,-1 6 1,4 0-1,-2 0 2,-2 9 0,1-2-2,-1 2 1,4 2 1,-3 3 0,6 2 5,-3 2 11,3-2 2,4 5 9,3-4 4,0 7 7,3-5 4,4 0-1,0 4 1,6-2-3,0-4-3,5-3-5,1 9-4,1-8-8,4-3 0,-2 4-5,5-7-15,-3-1-24,3 0-32,-1-4-33,1-1-40,-8-3-49,8 0-52,-6-5-97,-4 3-151,-1-6-15,-2-2-103,-5-5-85</inkml:trace>
  <inkml:trace contextRef="#ctx0" brushRef="#br0" timeOffset="50907.4">652 16890 1570,'6'-7'56,"-3"4"32,4-3 12,0 6 7,-3-2 18,2 4 17,0 4 6,1 4 4,-3-1 20,6 9 4,-4 5 4,1 4-4,0 3-5,0 6-11,2-2-13,-2 10-14,0-1-13,3 2-13,-1 3-11,2-3-11,-1 3-13,0-6-22,2-1-32,2-7-33,7 4-34,-5-9-35,1-4-23,2 0-24,-2-9-35,4-2-41,-2-3-33,-3-4-30,1-5-61,-4-2-87,1 0-59,-3-5-155,-1-4-128</inkml:trace>
  <inkml:trace contextRef="#ctx0" brushRef="#br0" timeOffset="51218.71">998 17123 1841,'3'-11'41,"1"-2"13,-4 5 17,4 4 22,1-1 10,-1 5 16,6 0 4,1 5 6,-1-1 12,2 13 23,2-2 14,-1 2-4,8 5 0,-5 2-2,4 0-5,-3 1-8,-1 2-15,1-4-8,0 2-14,-4-5-9,0-2-8,-2-1-10,2 0-8,-3-5-10,0-1-4,3-1-6,-3-5-9,4-2-7,-5-3-3,5-3-3,-4-2-7,3-5-5,-2-3-6,-2-5-1,1-1-13,-3-6-18,0-6-21,-4 5-22,3 0-16,-6-1-19,7 5-28,-7-2-24,4 7-30,-1 0-36,1 1-44,-1 4-40,0 5-38,0-1-118,1 2-130,2 2 35,-2 2-152,3 2-182</inkml:trace>
  <inkml:trace contextRef="#ctx0" brushRef="#br0" timeOffset="51752.67">1819 17312 1780,'23'10'-60,"-3"-1"84,-3 0 5,0-4 7,-1-1 18,-2 4 19,2-5 5,-2 2 9,-2-5 5,-2 2 6,4 1 4,-4-1 5,-3-2 1,2-2-7,-2 4 1,-4-7-5,1 3-1,-4 2-5,-7-5-2,0 0-12,2-1-1,-6 6-5,-3-1-10,4-2-5,-6 3 0,2 0-10,-2 3 0,0-2-9,2 10-1,-2-1-6,-4 2 1,3 0-6,0 5 1,4-4-14,0 5 1,0 0-2,-1-4 0,4 5-2,4-5-2,-5 3-1,8-4 1,0-3-4,-1 4 1,4-7 1,4-1 1,-1 0-5,0-1 1,8-5 1,-5 0-6,4-3 2,-2 1 2,3-4 2,-3 2-5,5-4 7,-6-5 5,3 6 7,-1-3 2,-2-2 8,-1 4 3,2-5 9,-2 7 5,-3-6 8,4 5 12,-3 2 7,2-2 0,-2 2 2,-2-3-6,2 8-4,-4 0-2,3 8-8,1 0-1,3 1-2,-1 4-1,-2 5-9,2 1-2,-3 1 0,4 4-5,-1 0-4,2 6-5,-2 3-1,0-3-7,2-3-13,-1 1-16,-4-3-21,-1 0-28,5-5-28,-4 2-22,1-5-20,3-1-24,-3-1-27,-1-5-43,-1-3-41,2 0-70,-1-4-132,-3-3-99,0 0 62,0-8-162,-3-1-162</inkml:trace>
  <inkml:trace contextRef="#ctx0" brushRef="#br0" timeOffset="51985.05">1946 17154 1660,'19'-12'6,"-1"5"44,-6-4 23,6 11 23,5 0 26,-4 0 20,8 6 12,3 1 12,-3-2 8,0 13-6,0-4 0,-1 11-4,5 8-8,-6 3-4,2 3-9,-3 3-3,-7 6-10,-4-3-11,-4 3-17,2 2-11,-8-3-33,1-4-40,-4 1-44,0-3-42,0-2-40,-4 0-46,-2-5-55,3 1-66,-11-7-119,7-3-151,-7-3 28,1-7-149,1 0-160</inkml:trace>
  <inkml:trace contextRef="#ctx0" brushRef="#br0" timeOffset="52175.54">2962 17299 1996,'48'-14'57,"-8"-1"14,-8 3 12,2-2 1,-4 5-8,0-2-8,-3 4-7,6-5-5,-6 5-6,0-4-7,0 4-15,-1-1-37,-3 3-40,-3-2-44,-3 7-47,0-3-66,-8 6-141,-1-1-275,-5 1-121</inkml:trace>
  <inkml:trace contextRef="#ctx0" brushRef="#br0" timeOffset="52363.04">3196 17486 1694,'0'12'54,"0"-3"26,4 4 23,-1-9 26,3 4 24,8-3 14,-1-5 8,4 0-11,6 0-4,0-5 3,7-3-24,4-1-13,2-1-13,2-2-28,-2-1-52,1 0-65,-7 0-74,0 1-112,-7 0-279,-7 2-45,-2-5 71,-7 2-98,-1-5-70</inkml:trace>
  <inkml:trace contextRef="#ctx0" brushRef="#br0" timeOffset="55317.1">2266 7850 908,'0'6'-258,"0"-5"128,6 2 318,-3-1 9,2 1-41,-2-3-41,0 3-5,-3-1-1,3 0 9,-3-2 5,0 3-5,0-3-1,0 2-1,3 0-5,-3-2-4,0 0-3,0 3-3,0-3-8,0 0 0,0 0-7,4 0-3,-4 0-11,0 0-3,9 0-1,2-3-3,-1 1-6,4 0-4,-1-3-7,-1 3-7,6-1 1,-1-2-7,-1 2-1,1-1-8,2-1-6,-2-1-7,7 4-15,-8-6-19,1 3-18,-1 0-21,1-2-25,-4 2-24,1-1-27,-1 4-30,-3 0-22,1-1-28,-8 1-72,6 0-90,-5 2-209,-4 0-86</inkml:trace>
  <inkml:trace contextRef="#ctx0" brushRef="#br0" timeOffset="55451.74">2322 8037 1543,'0'8'-243</inkml:trace>
  <inkml:trace contextRef="#ctx0" brushRef="#br0" timeOffset="55621.8">2326 8065 1310,'0'8'64,"0"-3"-2,0-1-4,0 1 15,0 1 20,3 1 11,-3-5 12,3 3 9,0-2 5,5-1-1,-2-2 9,4 3-7,1-3 2,2 0-11,-4-3-9,5 1-8,-1-1-7,4-2-3,-1 0-15,1 1-9,7-2 2,-5 0-16,5-6-10,3 4-18,-4 2-32,4-2-34,-4-2-41,3-2-52,-2 2-69,6-2-69,-10 1-190,3-1-45,-3-1-137,-3-2-136</inkml:trace>
  <inkml:trace contextRef="#ctx0" brushRef="#br0" timeOffset="79747.23">13208 6904 1483,'7'-4'-64,"2"-1"97,-2 0 4,-4 0 10,1-2 4,-1 2 9,-3-1 13,-3-1 1,-4-1 6,4 3 1,-7 0-3,0 0 1,0 2-1,-3 1 1,-4 2-3,0 2-1,-3 6 5,-4 4 0,-2 4-2,-4 6-3,4 1 6,-4 10-5,0 1-2,0 4 0,3-1 0,3 6-2,0-1-4,4 1-1,1-1-9,2 1 0,1-3 4,5-3 9,4 1-6,5-3 7,2-1 6,0-1 4,9 0 10,4-5 5,7-1 3,7 2-5,3-8 1,0-3-5,3-4-2,8-4-4,-1-7-4,7-3-4,2-5-10,8-8-3,-3-2-8,-1-2-3,-6-8-5,3-5-6,-7-11-6,-10 7-10,-6-2-12,-7-3-13,-4-2-19,-5 4-16,-8-1-18,-3 1-20,0 4-26,-6 1-37,-6 0-44,0 1-58,-2 7-81,-5-4-153,-1 3-162,-7-4 47,-6-4-211,-4 0-284</inkml:trace>
  <inkml:trace contextRef="#ctx0" brushRef="#br0" timeOffset="84499.53">25283 7449 200,'0'0'25,"-4"3"-13,4-3-1,-2 2-4,2-2-1,0 0-3,-8 3 3,8-3-6,-2 3 4,2-3 1,-3 0-2,3 1 2,0-1-2,-8 4-5,8-4-18,-3 2-30,-1-2-25,4 0 26</inkml:trace>
  <inkml:trace contextRef="#ctx0" brushRef="#br0" timeOffset="92213.27">3176 7445 430,'0'0'62,"0"0"-24,0 0-17,0 0-4,0 0 10,0 0-1,0 0 1,0 0 4,0 0-1,0 0 0,0 0 2,-13-3 5,13 3-6,0 0-19,0 0 1,-3-2 2,3 2 7,0 0-4,-4-3 2,4 3-7,0 0 15,-4-2 9,4 2 15,0 0-2,0-3 5,0 3 5,0 0 1,0 0 5,-6 0 3,6 0 6,-3-3-2,3 3 6,0 0-2,0 0 4,0 0 3,0 0 3,0 0 3,0 0 1,0 0 0,-7 3-4,7-3-1,0 0-4,-3 3-4,3-1-2,-3 3 1,-1 0 0,-3 2-5,4 4 4,-1 2-4,2-1-3,-2 0-7,4 1-4,-3-1-3,3 3-1,0-3 1,0 4-7,0-1-4,0-1-2,3 2 3,-3-3-4,4-1-3,-2-2 1,2 0-6,2 0 4,-2 0-6,3-5 6,0 2-1,2-1 0,2 2 1,-1-7-1,-1 2-1,5 2 2,-4-5-1,7 3 3,-4-3-6,4 0 2,-1 0-3,-2 2 2,2-2 1,1 0-1,-1 0-1,-2 0 3,2 2 0,2-2 0,-2 0-1,-2 3 1,2-1-6,-2-2-2,-1 2 3,0 1-1,-3 0-3,0 2-1,1-3 5,-2 1-4,1 1 2,-4 4 4,2 0-1,-2 0-1,-3 0 1,4-2 0,-4 4 7,0 0-4,-3 0-1,0-3-3,5 5-1,-10 2-3,10-4 1,-10 0-3,2-1-3,0 2-2,0 1-2,-4-3 0,4 3-3,-3-3-1,-2 2-2,2-4 0,-4 3-3,4-3 1,-5 0-3,1 1 2,-4 0-1,5 0-3,-4 0 2,-1-4-2,4 1-1,-4-2-3,1 1-1,-4-1-1,4-1-13,4 0-12,-5-2-21,-2 0-19,2 0-20,1-2-21,3 0-15,-4-1-26,5 1-16,-2-6-28,1 3-24,4-2-21,-1-3-32,0 0-24,0-3-64,4 0-108,0 4-76,-4-4-156,4-2-191</inkml:trace>
  <inkml:trace contextRef="#ctx0" brushRef="#br0" timeOffset="92653.64">3163 7497 1794,'-3'-5'-77,"-1"3"12,4-1 20,-4-2 12,4 2 26,0 2 7,0 1 16,-3-3 10,0 1 5,3 2 7,-6-3 4,2 0 9,1 3 8,0-2 8,3 2 8,-11-4 4,8 4 3,3 0 3,-6-1 2,2 1 1,4 0 0,-3-3-1,3 3 0,-7 0-3,7 0 7,10-8 15,-4 4 11,8-1 2,0-3 15,9 1 3,4-3 10,3-2 6,3-1 4,4-3-5,2 4-5,-2-3-26,4 0-12,-5 3-10,4-1-11,-7 1-8,5 2-9,-13 0-7,2 2-4,-3-2-12,-1 3-9,1 2-19,-8-4-23,1 5-25,-4-1-26,-3 0-43,0 3-52,-6 2-69,-1-3-72,-3 3-172,-13 0-217,1 0 103,0 0-255,-5-5-316</inkml:trace>
  <inkml:trace contextRef="#ctx0" brushRef="#br0" timeOffset="96323.72">3380 8594 674,'-7'-2'69,"0"2"-18,-3 0-6,4-2 2,-1 2 9,0 0 3,0-4-1,1 4-3,0-1 4,-2 1 2,5 0-12,-4-3 0,4 3-1,3 0-9,-3-2 3,3 2-5,6-6 11,1 2 2,7-1 1,-5-3-2,9 1 7,-2 0-4,1-1-3,2 1 0,2-4-4,-1 4-3,-1-1-3,5 1-5,-7-1-5,2 1-2,-2-1-1,1 4-3,-6-4-2,6 5-3,-9-1-1,1-1-2,1 1-1,-2 2-2,-2 0-1,-4-2 1,0 8-6,-3-4 1,0 0 0,-9 8-2,-1-6-3,-1 4-6,-2 0-2,-1 0 0,1 1 4,-4 3-2,-2 0 0,-5 0 2,4 0-2,-3 3 2,3-1-1,0 0 1,-4 1-2,5-1 1,-2 3 2,5-1-2,-4 0 2,3 1 1,4-1 2,-4 2 0,7 0-5,1-2 6,-2 1 0,4 2 1,4-2 2,-3 0 0,2 0 3,4 3 0,0-3 0,0-1 0,4-1 4,-1 2-2,0 0 1,0-3 3,4 0 1,0 0 0,0 0 6,-1-3 10,1 2 1,3-4 3,-3 0 1,2-2 2,1 1 3,1-1-5,2-4 2,-3 2-2,3 0-1,0-3-2,1 0 1,-1-3 5,1 0 2,-1 2 0,1-2-4,2 1-2,-2-1 3,2 0 1,-2-2 1,2 5 5,1-2-3,-1 2 1,1 2-4,-1-2 4,-2 5-6,2 1 1,-2-1 0,-1 2 0,-2 1 0,-1 2-1,-1-1-5,-2 4 3,0 2-2,-7-2 1,3 0 1,-6 1-1,0 1 1,-5 0 4,2 3-2,-4 0 7,0-2-2,-3 2-3,-3 0 3,2-4-6,-7 4 8,5-3-2,-1-2-6,-2 2-1,-2-3-3,4 2-4,1-5 3,-1 1-5,4-3-5,3 1-3,-3-1 7,3-2-15,-1 3 3,2-7-21,-1 5-48,3-4-38,0-2-52,0 0-71,4-5-92,0 2-240,-3-3-72,6-5 86,-4 2-150,4-7-178</inkml:trace>
  <inkml:trace contextRef="#ctx0" brushRef="#br0" timeOffset="107163.85">3007 9785 699,'13'-5'-220,"-4"2"320,5 0 33,-5 1-30,1-1-30,1 1 1,-4 0-3,2-1-1,-2-2-1,0 3 10,-4-1 8,3 1 2,-2-1 2,-1 0-2,0 2 1,1-2-7,0 3-5,-4 0-3,0 0-1,3 4 0,0 2 3,-3 1-4,0 1-1,0 4 0,-3 3 6,3 3-7,-3-1-4,-1 5-2,0-2-2,1 4-9,-4 0-3,1 1-6,0-2-5,-2 2-5,5-1-2,-4 2-4,1-4 0,0 1-5,2-2-2,-3-2-3,4-4 0,-1 0-6,2-1 3,2-1 0,-4-2-3,4 1-2,0-5-1,4 0 2,-2 1-3,5-5 1,4-1 0,-1 1-1,2-3 0,2-3-2,2-2 1,8-3-4,0 1 8,-1 0-3,7-5 2,4 0-1,-4-2 1,0-1-1,0 3-2,0-1 1,-4 4-1,0-3-2,-2-2-2,-4 4 1,4 0-1,-5 0-1,1 3 0,-2-4-2,-2 7-12,-2-4-12,-5 2-19,4 3-22,-2-3-38,-5-1-40,-2 2-45,-1 2-32,-3-5-83,-7 4-137,1-1-194,-5 0-129</inkml:trace>
  <inkml:trace contextRef="#ctx0" brushRef="#br0" timeOffset="107385.26">3276 9888 1583,'-3'-3'-51,"-1"6"51,4-3 3,0 0-2,-3 2 29,3 2 47,0 2 23,3 4 17,4 7 8,4 6 12,-5 7 0,7 7 2,-2 8-13,1 3-8,-2 2-16,4 0-4,2 9-16,1 2-4,0-4-7,0 3-14,0-2-30,-1-8-40,1 0-74,-1 0-81,1-5-121,-1-1-250,1-3 49,-7-11-45,1-8-37</inkml:trace>
  <inkml:trace contextRef="#ctx0" brushRef="#br0" timeOffset="151875.59">18904 8156 854,'6'1'164,"5"2"-175,-5-1-191,4 1 311,-3 0-7,0-3-23,-1 2-22,1 0 11,-1-2 6,-2 3-3,0-3 4,-1 0-1,-3 0-4,6-3 4,-6 1-1,4 0-4,-4-1 0,-4 0-2,4 3 2,-3-9-3,0 4-3,-4-1 5,0 0-2,-3 2-2,1-4-2,-2 1 4,-2 0 0,-1 1-5,1-1-2,0 3 1,-4-4-2,0 1 0,1 2-5,2-1 0,-2 0-3,-5 2-6,5 2 0,-4 2-3,0 2 2,0 2-1,0 8 1,-4-3 1,5 6-1,-8 5 2,3-1-2,1 5 4,4 3-10,-5 5 10,1 3 2,1 3-5,3 2 1,0 1-3,6-2 0,-1-3-1,4 1-4,4 1-2,1-4 1,1 1-7,8 0 0,4-2-7,2-3-1,2-3 1,6 0 0,1-1 2,9-6 11,4 1 1,2-4 6,2-2 0,4-3 3,4-5 0,-1-2 3,-6-3 5,10-2-4,-4-4 2,1-4-2,-1-5-6,1-3 0,-5-7-6,1-2-4,-7-5-1,-3-5-4,-6-2-7,-1-4-3,-10 2 2,-2 3-9,-5 5-13,-9-3-26,-11 5-35,1 3-39,-10 6-43,-10 3-72,-7 5-92,-20 1-193,-7 2-131,-23-3 61,-4 6-207,-39-7-267</inkml:trace>
  <inkml:trace contextRef="#ctx0" brushRef="#br0" timeOffset="160776.51">2830 11294 867,'0'0'-397</inkml:trace>
  <inkml:trace contextRef="#ctx0" brushRef="#br0" timeOffset="161405.82">2843 11294 779,'0'0'177,"0"0"-26,6 0-26,-6 0-8,8-2-6,-8 2 7,3 0 5,-3 0 1,2-3 2,-2 3 0,4-2-1,-4 2-1,0 0 1,3 0-4,-3-2-4,4-1-14,-1-2-5,0 0 0,5 0-16,-3-2 5,6-1-1,-3-1 9,7-2 2,0-2-1,6 1-5,-3-1-1,1 1-8,2 2-4,-1 1-6,-1 1-6,2 0-2,-1 5 0,-4-2-2,4 5-3,-4 3 2,2 2-2,-2-1-7,-2 8-1,-1 0-3,-3 3-7,0 2-3,-4 1-2,1 1-4,-3 4-5,-4-1 1,-4 2-5,1 0-2,-1 1 0,-2-2-4,-1-1 0,1 1-4,-1-2 1,0 0-3,1-3-5,-1-1 6,0-4-6,3-1 0,1-1 2,0-2-5,-3 1-1,6 0-1,-4-2 0,4-3-2,0-1-1,4 2 2,-1-1 0,0-5 0,7 0 1,0 1-2,3-2 5,1 1-2,6 0 7,-3 1 2,-1 3 0,4-2 1,-3 0 4,6 7 2,-3-2 5,1 3 2,1-1 0,-5 4 4,0 0 2,3 1-1,-6 4-2,2-1 3,-5 3-1,-2 0-3,-2 4 0,-1-2-3,-6-1-2,0 5-2,0-3-2,-6 2 0,-1-3-5,-2 0 3,-5 4-5,1-6 0,-1-2 0,-2-1-1,-5-5-1,4 1 7,-2-6-8,-2-5-3,1-4 0,1-4-3,2-3 1,1-3-3,2-3 1,4-3-1,4 1 1,6-1 3,0-2-3,6 0 3,4 3 5,7-1 4,-1 0-1,7 7-4,1-1 1,0 4-1,2 0-7,4 4-19,-4 3-34,1 1-43,0 5-65,-4 3-65,1 1-97,-8 2-129,4 0-258,-2 0 58,-5-2 78,3 2-222,-2-6-283</inkml:trace>
  <inkml:trace contextRef="#ctx0" brushRef="#br0" timeOffset="170029.45">3563 12495 950,'13'-8'69,"-5"-2"-670</inkml:trace>
  <inkml:trace contextRef="#ctx0" brushRef="#br0" timeOffset="170443.87">3606 12462 704,'11'-4'137,"-5"-4"-28,1 4-19,-4-2-4,3 0 8,2 4 3,-5-4 3,0 5 4,1-2 4,-1 1 2,0-1 3,0 0-2,-3 1-3,0 2-1,0 0-12,0 0-9,-3 8-9,-7-3-4,4 4-4,-2 0-6,-1 3 2,-1 3-6,-1 0-2,2 1-4,-4 5-6,2-1-4,-2 5-2,-1 1-1,5-2-4,-1-2-10,-4-2-1,4 4 1,4-2-5,-5-2-1,5-2-3,-1-2-3,1 2-2,3-3-3,-5-3 4,5 2 0,3-2-8,-3-2 4,3 2-2,0-5-4,0 6 7,3-9-5,0 4 0,5-2-3,-5 1 3,7-4-1,-1-1 7,2-2 1,5 3 7,1-3 5,-1-3 7,5 3-3,5-2 10,5-1-4,-1-1 3,3-1-10,0-1-2,7-1 4,0-1-13,0 3 1,0-2-2,3 2 4,1-3-4,-4 0-4,0 4-1,-7-1-3,0 1-3,-3-2-8,-3 4-21,-3-4-8,-5 3-13,2 0-16,-4 2-20,-1-2-32,-6 1-37,-3-1-39,0 0-26,-7 1-35,0 2-110,-7-3-102,-4-1-137,-1 1-100</inkml:trace>
  <inkml:trace contextRef="#ctx0" brushRef="#br0" timeOffset="170735.1">3673 12492 1492,'4'-7'-85,"-1"2"93,0-3 18,1 6 4,-1-1 1,0 1 28,3-1 25,-2 3 12,3 5 18,-4 3 7,4 4 7,-2 1 8,3 9 10,-1 3 3,0 8 9,-4 7-14,2 8 5,3 4-2,-4 8-1,-1 7-12,4 3-11,-4 0-12,7 2-8,-7-1-10,7-4-11,0 1-11,2-7-15,-4-7-24,4-4-27,3-1-18,-2-6-33,-6-8-39,3-5-47,0 0-56,0-6-71,-5-3-119,4-3-190,-7-9 55,2-1-136,-1-8-145</inkml:trace>
  <inkml:trace contextRef="#ctx0" brushRef="#br0" timeOffset="174091.26">3563 13597 601,'3'-10'29,"1"3"202,-1 2-38,0 2-42,0-4-43,2 5-14,-5-4-1,3 3-11,-3 3 0,0 0-2,0 0-4,0 0 4,-8 9-2,5 0 0,0-1-3,0 2 0,-1 5-3,1-3-2,-3 3 2,3 8-10,-5-6-2,2 0-3,-1 3-5,1 4-3,-2-2-3,-1-5-4,2 1-6,-2 1-2,1 2-2,2-4-5,-1 1-2,1-3-3,-2-5-2,2 5-4,3-6 0,-1-1-2,1 2 4,0-1-6,0 0 5,3-1-2,0-1 2,3 0 4,0 1 6,0-6 6,7 5 7,-3-4 5,6 2 0,0-2 11,4-3 7,4 4-3,-2-8-1,11 1 5,0 3-3,0-8 4,11 1 1,-1 0-1,-2-1 0,7-1-4,-5 1-5,3-2-9,-2-1-3,-2 4-6,-2-1 1,-1-1-7,-6 1-10,-3 3-11,0-3-21,-7 4-9,1-1-13,-5 2-18,4-3-11,-7 5-33,1-7-35,-11 5-34,3-4-32,-9 2-41,0 2-23,-8-2-55,2 1-107,-7 4-86,-5-8-107,-6 1-112</inkml:trace>
  <inkml:trace contextRef="#ctx0" brushRef="#br0" timeOffset="174304.69">3639 13625 1645,'4'-3'38,"0"-5"15,-1 6 0,0 2 27,4 2 31,-1 6 14,5 4 9,2 9 5,0 6 8,7 13 1,0 2-10,0 2-1,0 2-18,4 7-13,-1 5-13,2 2-9,3-3-28,-1 0-41,3 1-39,-7 0-65,4-9-82,-1-11-85,-2 2-203,-1-5-56,-3-10-134,4-2-145</inkml:trace>
  <inkml:trace contextRef="#ctx0" brushRef="#br0" timeOffset="178171.71">3239 14657 262,'-3'2'91,"0"3"-40,3-5-9,-3 3-14,-1-3 3,4 5 0,0-5-1,0 0 5,0 3 2,4-3-43,-4 4-71</inkml:trace>
  <inkml:trace contextRef="#ctx0" brushRef="#br0" timeOffset="178979.59">3246 14690 700,'7'0'87,"-3"1"-11,-1-1-6,0 6 9,0-6-7,0 3-8,4-3 2,0 0 7,0 5 3,2-10 2,1 5-4,1-3 0,2-3-9,4 5-6,-1 1-3,4-8-3,4 1-6,-5 4-5,5-5-4,-1 1-2,1 0-5,3 4-2,-5-4-1,2 0-2,-1-1-4,1-1 0,-5 2-3,5 5-1,-7-5-1,-4 4-4,4-5 1,-4 3-1,1 3 4,-1 2 7,-8-2 6,7-3 2,-2 2 3,-4 3-4,1-5-2,-7 5-4,0-2-3,0 2-2,0 0-3,-13 2-1,6 3-2,-3-5-3,0 0-1,-3 8-1,-1-6-1,1 0 2,-4 3-1,4-2-2,-4 5 2,-3-1-5,4-5 1,-2 4 1,2 1 0,-4 4 1,4-10 3,-1 7 1,1 0 2,-5-1 0,7 0-1,-2-4 1,6 5 0,-3-1 0,0 1 2,2-1 1,1 1-2,1-4 2,-2 4-4,5 0 0,-1 1 1,4-1-1,0 4 2,3-1 0,0-4 2,3 5-5,0 1 4,4-3 4,-1 5 1,5-5 1,2 5-4,-4-3 2,5 1 1,-1-1-3,4 1 1,-4-3-2,1 5-2,2-4 1,-2-4 1,-4 0-4,4 3 8,-5-2-10,4-1 1,-2-4-1,2 4-1,-4-5-1,2 4 2,2-5 4,-3 5 5,4-3 4,-2-3-3,2 5 4,-1-5 1,1 0 1,-1-5 5,4 5-4,-2 5 3,3-5 0,-1 0-1,-4 0 0,4 3 6,0-3-2,-1 0 2,-2 1 1,2 5-2,-5-6 8,0 7-2,-1-7 6,5 8 3,-5-6-4,-5 6 8,6-1 2,-4 3 1,0-2-1,-4-1-2,-3 5-1,-3 1 5,3-1-6,-7 4-1,0 0-1,-6 2 4,3 5 3,-8-8-1,3 10 0,-5-7 4,-5 4 4,3-5 3,-1 1 2,-2 2 1,7 0 3,-2-7 2,-2 2-3,7-5 0,1 2-3,1-7-7,-1 8-4,5-11-3,-1 6-5,-1 2-7,2-6-3,2-1-5,1 5-9,-2-7-14,2 5-20,-1-4-27,4 4-33,-3-3-37,3-3-43,3 4-48,-5-4-52,5 0-72,0 0-135,-3-4-240,3-5 75,-3 1 77,3 4-239,0-8-272</inkml:trace>
  <inkml:trace contextRef="#ctx0" brushRef="#br0" timeOffset="183240.43">3870 15725 894,'0'0'-62,"0"0"-77,10 4 281,-10-1 2,3-3-29,-1 5-24,3-2-17,-5-3-9,4 0-2,-4 0 2,0 7-1,2-5 9,-2-2 1,0 6 3,4-3 3,-4 4 7,0-5 4,0 11-6,0-6 1,3 3 0,-3 0 1,0 5-3,0 0-4,0-2-2,2 2-3,-4-1-9,4-2 0,-2 5-7,0 0-5,5-5-5,-2 1-1,-1 2-2,3-6-7,1 4-4,1-2 4,0-2 0,-2-1 3,6-1 1,-1 3-7,4-5 0,-1-1 0,0 4 0,4-8-2,-4 9-7,4-5 4,0-1 7,-1 5-9,2-6 2,-2 3 5,1-3 1,-1 6-5,1-6 0,-1 6 11,-2-4-14,2-1 5,-2 2-3,-1-2-2,1 4 2,-1-5 3,1 7 3,-1-5 0,0-1 1,-3 7 2,3-3 2,-2 3 5,-1-2 2,-4 7-5,0-6 3,2 7-3,-8-1-4,0-3 0,-4 3-6,-6 8-1,0-3-4,-4-3-4,-2 6-1,-4-1-5,0-2-3,-3 2-7,-1-2-2,1-2-16,-1-3-11,2 2-7,-2-1-12,4-1-17,0-3-13,0-5-23,0 6-14,0-8-20,3 0-27,0-3-27,1-2-28,1 0-34,6 0-13,-3-7-104,1 2-102,-2-8-45,3-3-99,0-1-105</inkml:trace>
  <inkml:trace contextRef="#ctx0" brushRef="#br0" timeOffset="183374.11">3800 15908 1550,'-4'-11'-236</inkml:trace>
  <inkml:trace contextRef="#ctx0" brushRef="#br0" timeOffset="183541.66">3790 15882 1342,'0'-3'64,"-5"-1"10,5 4 13,0-8 10,0 6 6,-2-1-1,2-2 12,7 3 12,-1-3 16,1-5 16,10 3 9,0-2-16,1 0 4,7-6 2,5 2 3,5-1-9,6-4-13,3 0-16,3-2-7,-1 3-15,-2 0-11,-4 0-7,-4 5-13,1-2-25,-3 4-31,-8-3-37,4 4-40,-7 0-41,-2 1-53,-5 7-70,4-7-56,-10 5-148,-3-1-125,-10-4 47,3 6-89,-7-6-98</inkml:trace>
  <inkml:trace contextRef="#ctx0" brushRef="#br0" timeOffset="186694.07">4096 17105 410</inkml:trace>
  <inkml:trace contextRef="#ctx0" brushRef="#br0" timeOffset="187127.25">4107 17117 945,'3'0'210,"0"6"-49,0-5-40,1 5-11,-1-4-10,-3 1-11,3-1-6,1 1-4,-4-1-2,4 3 6,-1-3 1,3 6-1,-6 2-2,3-3-5,4 5-4,-7-3-4,3 1-4,2 0-2,-2-1-2,-3 7-4,3-1-5,-3-2-2,3-1-5,-3 3-2,3-6-1,-3 4-8,0 0-3,4-3-3,-1-1-3,-3 4-4,3-3-1,0 0 0,2 0 1,1-3-8,-3 0-1,4 2 2,-1-4 3,5-1 8,2 4 0,4-3 4,-4 0 4,4 0 4,-1-3 0,4 3 1,-4-2 0,2 2-7,-2-2-4,1-1 0,0 0 9,-4 3-6,0-5 3,-3 0 0,3 6 2,-6 0-2,3-6 4,0 1 5,-7 2 6,4 0-1,0-1 0,-4 2 0,-3 2-1,0-1-4,0 2-5,-3 0-2,-1 6-1,-2-3-6,-4 4-1,3-5-2,-3 3-6,-3-2 3,0 2-4,-1 1-6,-2 0-16,-1-3-16,4 5-15,-4-3-13,4-5-9,-4 9-21,0-7-17,4-2-21,0-1-29,-4 2-28,4-4-20,-1-4-28,1 6-12,2-6-5,-5-6-78,7 6-139,-2-6-196,-2-1-149</inkml:trace>
  <inkml:trace contextRef="#ctx0" brushRef="#br0" timeOffset="187369.6">4020 17091 1650,'10'-9'13,"-4"1"39,-2 1 12,2 0 10,-2-4 9,2 10 23,4-7 20,1 4 17,5-8 11,4 4 0,4 4-8,-5-9-1,11 6-11,0-5-12,8-1-9,-2 1-15,4-2-8,-4-3-19,5 8-33,5-8-36,1-1-39,0-5-64,0 6-71,-4-6-81,1-3-255,-8 2-13,-4-3-155,-2-6-170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19T03:41:38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5628 7512 266,'0'-5'11,"3"5"137,0-3-18,0 1-42,0 2-20,5-2 4,-5 2-3,-3 0 4,2-3 2,-2 3 9,0-2 4,0 2 3,0 0 0,8-3 2,-8 1 0,0 2 3,6-3 0,-3 3-1,1 0-4,-4 0 0,7 0 0,-5-2 4,3 4 0,1-2-5,-3 3-3,4-1-5,-4 3-5,3-2-6,2 4-9,-2-2-4,1 3-2,0-1-7,0 1-1,-2-1-3,3 4 2,-2-7-3,0 4 5,2-1 8,-2-2 6,0 0 1,4 0 5,0 0 10,-2-2 1,6-3 3,-6-3 3,6 1-5,-3-6-2,4-2-7,0 0 3,0-4 1,6-10-1,-1 0 4,3-6-3,4-8-4,0-4-2,3-11-1,6-2 10,2 0-1,11-18 0,2 1-2,-2 1 2,8 5-4,-10 11-4,-4 10-6,1 0-5,-5 2-3,1 3-6,-7 7-4,2 2-6,-5 2-4,-6 7-5,1 2-2,-5-2-3,1 7-3,-6 2-4,0 1-4,-2 2-5,-4 3-12,-5 2-37,0 2-53,-4 3-68,-11 9-84,-3 2-118,-12 6-162,-4 3-187,-20 6 72,-13 3-322,-27 18-438</inkml:trace>
  <inkml:trace contextRef="#ctx0" brushRef="#br0" timeOffset="9262.01">5060 7931 1494,'-6'-6'-25,"2"0"17,1 2 2,0-4 18,-4 3 10,3 0 10,1 0 6,0 3 4,3-1 7,-3-2-2,-1 2 4,4 1 3,-3-3-1,3 3 5,0 0 3,-3-4 3,3 4 0,-5-1 2,5 3 1,0-7-2,-2 5-1,2-2-2,0 4-1,-4-8-3,8 7-3,-4-2-2,0 1-4,0-1-5,0 3-3,0-7 0,0 4-1,0 1 0,0-1-4,0 3-6,0-2 3,0 2-3,2-3-6,-2 3 7,0 0-4,0-3 2,0 3 1,0 0 3,0 0-2,0-2 0,0 2-7,0 0 11,0 0-1,0 0-1,0 0 3,0 0 0,0 0 3,8 10 2,-8-5 3,3 2-3,-3 1 2,4-4-2,-4 8 0,3-3-3,0 2 0,0 0 6,-3 0-3,4 4-3,-4-3-2,4 2-4,-4-2-3,3 2-1,-3 1-3,0-1 1,3 3-1,-3-5-4,0 0-4,0 3 4,-3-2-7,3-3 2,0 3-6,0-1 4,0 0-6,0 1 4,0-4-3,-3 2-1,3-2 1,-4 3-4,4-6-4,-4 2 2,4-1-3,0 1-9,-3-3-11,3 0-10,3-1-19,-3 2-11,0-4-14,0 2-19,0 0-29,0-4-20,0 0-42,0 0-43,0 0-37,-6-8-84,3 3-112,-1 2-42,1 1-92,-5-5-93</inkml:trace>
  <inkml:trace contextRef="#ctx0" brushRef="#br0" timeOffset="9813.49">15069 7025 1797,'9'4'52,"2"2"-5,-1-1-7,-4 0-1,4-3-5,-3 3-13,0-3-42,3-2-74,-10 0-194,0 0-264,-10-4-55</inkml:trace>
  <inkml:trace contextRef="#ctx0" brushRef="#br0" timeOffset="11639.47">4967 7865 344,'-7'-5'123,"7"5"-33,0 0-20,0 0-20,0 0-11,0 0-113,0 0 4,0 0 84,0 0 10,13 2 1,-13-2 6,4 0 6,-4 0 3,0 0 11,3 3 4,1-3 6,-4 0-3,0 0 8,3 3 5,0-3 3,-3 0 3,0 0 5,0 0-1,0 0-1,0 0-3,0 0-4,4-6 2,-4 6 1,0 0-4,0 0-5,0 0 0,0 0-10,0 0 0,0 6-2,3-4-3,-3 0-8,0-2 7,0 0-4,-3 3 1,3-3 0,3 2-1,-3 0 1,0 4 0,0-1-3,0 2 0,-3-2-7,3 3 2,0-1-3,-4 4 0,1-4 2,0 3 0,-1-1 2,1 2-6,-4 1 0,4-3-1,0 3-6,-1 0-1,1-2-4,-4 2 0,4-2-4,-1 0-2,0-2-2,2 1-5,-1 3 5,-1-6-5,1 0-1,0 1 1,-1-3 1,1 2 1,3-1-7,0-3 7,-4 3 0,4-3 5,0 1-2,0-3 0,0 0 2,0 0-7,4-7 4,-4-1-3,3 0 5,1-1-3,2-1-2,-2-2 7,1-1-9,3-2 2,2-1 0,-3 5 4,-1-7-7,4 3 0,-3 2 4,0 1-6,-1 2 6,-3-3 1,3 4-2,2-2 2,-5 4-5,4-4 2,-4 4-3,0 2-5,5-3 2,-5 4 3,0-1-1,0 0 9,-3 0-1,4 2-3,-1-1 5,-3 1-1,0 1-4,3-2 7,-3 4 2,0 0-2,0 0-6,-3 12 3,3-8-2,-3 4 0,-1 1 4,1 4-9,0-1 2,-4 3 0,0 3 0,1 1-3,-1-1 0,-1 2 2,2 0-1,0-3 5,-4 6-8,3 0 0,-3-1-1,4-2 3,-4 3-3,3-3 1,-1-1-5,3 1 0,-2-4 2,0 0-2,4-4 1,-1-1 1,-2 2 5,3-3-8,-1-1 10,1-1-3,0-2 2,-1 0-1,1-5-4,3-1-1,0 0 1,0-7-3,-4-1 2,4-2 0,4-2 1,-4-4 2,3-3-3,-3-1-3,4 0-1,-1-3 4,0 1-6,1 2 5,-4 0 0,3 5 1,-3 1-7,2-2 1,-2 3 6,4 1-4,-4 1 4,4 2-5,-4-1 3,3 3-6,-3-2 4,0 5 4,4 0-2,-4 3-4,3-2-1,-3 3-10,0 0-3,0 0-10,3 10-17,-3-4-14,0-1-16,0 2-12,0-2-15,0 2-17,0 0-14,0 1-15,0-3-17,0 0-4,-3 0-9,3 0-11,-3 3-4,-1-4-48,-3 2-46,3 0-314,-1 0-101</inkml:trace>
  <inkml:trace contextRef="#ctx0" brushRef="#br0" timeOffset="12398.05">4807 8093 1538,'-3'-3'-42,"0"0"10,3 3 13,0-2 14,0 2 12,0-4 11,0 4 9,-3-3 4,3 0 11,-5 1 4,5 2-1,0-4 5,-4 2-2,4 0 0,0 2-1,0-4 0,0 4 5,0-4 0,0 4 4,0-5 4,0 2-3,0 3 3,-2-4 1,2 4 2,2-3 1,-2 3 3,-2-2 1,2-1 1,0 3-3,0 0-6,0 0 4,-3-5-9,3 2 0,0 3-3,0-2-1,0 2-2,0-5-6,3 1-2,-3 4-2,0-3-1,0-2-5,0 2 3,0 2-2,0-2-3,0 3 0,0-5 2,2 1-6,-2 2 2,4 0 4,-4-2-7,0 4-1,0-4 5,5 2-4,-5-1 2,0 0 9,3 1-3,-3 0 3,3-1-11,0 1-2,-3-1 7,2 1-4,-2-4 1,5 4 0,-2 0 7,-3-3-7,2 3 3,-2-1 4,4 0-2,-4 1 4,4-1-1,-1 2 0,-3-2 0,0 0 0,4 1-2,-4-2-2,0 4-1,0 0 2,0 0 0,0 0-6,5-2-1,-5 0 1,0 2-5,0-4 3,0 4-4,5-1 1,-5-2 0,0 3 1,5 0 4,-1-2-3,0 2 10,-1 2 3,4 1 1,0 2 2,-2-1 3,6 2 0,-1-3 0,-1 4 0,2 1 5,-1-1-3,-3 3-3,6-3-3,-3 3-1,3-1-2,1 5 0,-1-2-3,1 1 0,-1 2-5,4-3 2,-4 3 1,4-1-2,-4 0-3,0-2-3,1 5-2,2-5 2,-2 0-3,-1 2-3,1-1-3,-1-1 2,-3-2-5,0 0 1,0 0-2,4 1-1,-8-4-3,4 3 1,0-3-1,-3 1-3,2-3-5,-2 2-4,-4-2-12,5 0-13,-5-1-13,3 2-21,-2-4-22,-1 2-29,0 1-35,0-5-31,-3 0-32,0 0-31,0 0-28,-16 0-28,6-3-13,3 3-26,-6-6-58,-1 6-61,-2-2-54,2 0-153,-5 2-162</inkml:trace>
  <inkml:trace contextRef="#ctx0" brushRef="#br0" timeOffset="13310.33">4890 8262 1725,'-7'-2'-59,"1"2"18,-2 0 7,3 0 13,5 0 10,-11 0 15,5 0 13,3-3 10,-4 6 8,4-3 6,-1-3 5,-3 6 2,3-3 5,-1-3 1,0 3 6,0 3 1,-1-3 3,1 0 3,-1 0 1,-2 2-2,3-2 3,2 3-2,-5-3 0,4 2 0,-1-2-7,0 0 2,3 3-5,2-3-1,0 0 0,-6 2 2,2-2-4,4 0-1,0 0-2,-7 2 1,4-2-2,3 0 0,0 0 8,0 0-9,-8 0 0,8 0-6,0 0-4,0 0 12,0 0-11,8-9 0,-5 6-9,4-2 6,0 0 2,-2-2 0,5-1-3,2 2-1,1-2 6,1 0 2,2-2-6,-3-3 9,7 6-3,-3-6 2,2 6-1,2-2 3,-1-3-4,-5 3-1,6-2-2,-1 4-3,-3 0-3,0-1-8,-1-1 0,1 3-1,-4 0-4,4-2 1,-7 2-4,3-1-1,1 2 3,-1-1-7,-3 4 1,-3-3 1,3 3-5,-4-3 1,2 2 0,-2 0-1,0 1 0,1 0 0,0-1-3,-3 1 2,2 2 0,-6-2 1,3-1 3,4 3-2,-4-3-2,-3 3 2,3 0-2,-3 0-3,0 0 3,-10 6-3,7-2-1,-6-1 2,1 1-1,-2 2-4,1 1 3,-5 0-4,1 1-2,-4 2 3,0 1 0,1-2-4,-4 4 2,0-3 1,-1 0 0,2 0-2,2 0 1,-3 0 1,7-3 0,-4 1 1,4-1-2,-1-2 4,3 3-4,-1-6 3,5 3-2,-4-2-1,6 1 3,-2-1-3,-3 0 2,6-1 5,-2-4-5,6-1 1,-3 0-1,3 1 1,3-3 3,3 0-4,1-5 7,2 1 2,5-2 4,3-2 7,0 1 4,5 0 8,-1-4-4,3 2 2,-5-1-3,5 1 1,-1 2 0,-6 0 0,3 2-5,-3-2 1,3 4-2,-7 1-3,0 1 0,-3-3-3,1 4-1,-2-1-2,1 2-1,-2-1 1,-2 2-3,-3 1 1,0-4-1,4 6 0,-7 0-3,3 3 2,-3 0-2,0-3-4,-3 7 1,0-2 1,-4 0-6,1-2-6,-1 2-13,0 0-21,0-1-26,-2 0-24,2 1-27,0-2-33,-3 1-24,4 1-23,-5-5-31,1 3-19,0-1-28,0 0-19,0 1-57,0-1-116,-3 0-72,0 1-187,0-6-218</inkml:trace>
  <inkml:trace contextRef="#ctx0" brushRef="#br0" timeOffset="13567.53">4839 7905 1837,'-2'-3'-84,"2"0"-75,-3-1-39</inkml:trace>
  <inkml:trace contextRef="#ctx0" brushRef="#br0" timeOffset="13819.87">4834 7885 1359,'0'-6'20,"0"4"10,0 0 19,0 2 20,0-5 14,-4 3 10,4-1 5,0 3 7,0-5 0,0 5-5,-3-3 0,6 2-6,-3 1 3,4-3 6,-4 3-6,13 3 1,-7 1 1,5 1-1,-1 2-2,3 0-11,4 6 9,-4 0-1,4 1-9,-1 2-9,1-4-5,0 6-3,2-3-7,-2 3-5,0-4-7,0 1-3,0 0-9,-4 0-2,3-3-7,-2 1 3,-1 0-13,1-1-12,-1-4-18,-3 1-5,0 2-22,-4-4-11,4 1-14,-2-2-29,1-2-20,-6 1-30,4 0-36,-4-3-29,1-2-28,-4 0-58,0 0-83,0-10-71,-4 4-106,-2-6-57</inkml:trace>
  <inkml:trace contextRef="#ctx0" brushRef="#br0" timeOffset="14108.09">5050 7842 1514,'0'-7'-22,"0"-4"6,0 2 15,4 4 22,-4-3 5,0 1 12,0 2 7,0-3 8,-4 7 7,8-5 5,-8 4 3,4-2 8,0 4-5,-3 9 7,3-5 4,0 1-2,-3 5 3,0 3 0,3 1 2,-4 6-8,4-2 1,-4 7-6,4-2-7,0 2-5,-3 0-7,3 1-1,-3 3-8,3-2-4,0 0-4,0-1-6,0 1 1,-3-1-3,3-4-8,0 3-7,0-5-10,0 0-14,-4-3-20,4-2-14,0 0-27,0-3-24,-3 1-26,3 0-39,0-1-58,-8-4-98,8-1-102,-6 1-159,0-6-78</inkml:trace>
  <inkml:trace contextRef="#ctx0" brushRef="#br0" timeOffset="14340.47">4819 8157 1457,'0'-13'-29,"4"5"30,0-1 20,-1-3 29,4-1 26,-5 4 21,6-3 17,2 0 10,0-2 15,2-1 6,6 2 11,-2 1-6,1 3 4,3-5-6,3 4-9,-2 0-9,2 3-11,4-4-13,-4 4-9,0 3-6,4-4-11,-3 4-14,-1-2-18,-3 4-17,0-4-32,4 4-31,-8-2-43,4 0-57,-4 4-79,-5-5-138,-1 5-215,-4-5 38,-6 3-93,-6-1-118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24T02:32:28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 3321 1092,'3'4'145,"-3"1"-77,4 0-35,-1 2 39,0 1 12,1-1-8,-1 3-1,-3 3-5,0-1-2,3 4 2,-3 1 1,-3 0-2,3 0-1,0 7-4,-3-2-1,-1 0-1,1 1-9,0-1 1,-1 1-6,-3-4 0,-2 5-7,2-5-2,-3-1-2,0-1-4,-3-1-3,2-2-5,-5-1-1,2-3-2,-2-3 0,-1-4-4,1-3-2,-4-5-1,-1-3-5,2-2 2,-1-2-3,2-3-2,1-1 3,4-1-1,4 0-2,1-3 0,6-1 1,2 2 2,2-4 0,8-3 1,1 2 3,6-1 4,3 3 4,-1-3-2,4 0 2,7 0 3,-2 2-1,5-4 1,4 2 1,0 0 1,-4 5-2,1 0-2,-4 2-2,3 1 3,-6-1-2,-1 3 3,-3 3-1,-3 2 1,1-3 4,-5 0 4,-2 4-6,2-4 1,-6 1 3,-3-2-7,-1 5 3,1-3 2,-4-1-2,0 3 3,-3 0 0,0 3-5,0-3 2,0 3-1,0 1 1,0-1-5,-3 4-3,0 3-5,3 0 4,-13 7-3,10 2 3,-5 3-6,2 5 14,-1 3 1,1 6 10,-1 6 5,3 2 6,1 4 10,0 2 0,3 3-2,0 4-1,0 6-1,3-1-5,0 1-3,1-1-6,0 0 0,-1 1-7,0-3 1,4 0 4,-4-7-11,0-3-3,-3 1-2,0-5-3,-3 0-4,0-2 4,-7-2-6,-1-1-19,-2-7-22,-3 2-18,-1-4-31,0-7-30,-2 0-25,-5-7-28,0-1-30,5-5-34,2-2-40,0-4-38,1-4-108,-1-4-155,7-4 39,7-1-45,-1-3-72</inkml:trace>
  <inkml:trace contextRef="#ctx0" brushRef="#br0" timeOffset="427.85">1752 3652 1674,'11'12'27,"-5"8"15,4 1 17,-2 1 15,1 1 3,-3 2 6,1 2-6,-1-2 1,2 6-4,-3-4-4,-1-3 1,0 2-3,-1-4-3,0 1-4,0-3-8,1-3-1,-1-2-6,1 0-2,-4-3 3,2 0 9,2 0 6,0-4-3,-4-7-8,0-1-13,3-7 3,-3-7-4,0-2-6,-3-7-5,3-5 2,0-1-7,3-5 2,0 0-3,4 2 1,2 2-3,1 2-2,-3-1 2,6 0-4,1 5 2,2 2 2,-2 4 2,0 3 8,2 2 0,1 3 6,-4 5-2,4 5 15,-1 5 4,-2 2 3,3 6-6,-4 2 0,0 7 1,-3 6-8,1 0-2,-5 4-2,1 3-4,-1 0-3,-6 0-6,3 0-11,5 0-27,-5 1-45,0-10-39,0 0-45,1 0-51,-1-7-50,3 1-52,-2-5-139,3-6-119,-4 3 61,0-8-45,4-2-42</inkml:trace>
  <inkml:trace contextRef="#ctx0" brushRef="#br0" timeOffset="773.92">2839 3602 1556,'21'-13'31,"-5"6"4,-2 0 19,-5 2 35,-5 2 12,-1 3 2,-3 0-5,0 0 4,-25 13 0,13-1 9,-8 3 4,-3 8 8,-7 7 1,0 2 0,0 3-5,4 2 0,-1 4 8,6-1-2,2 2-4,5 1 1,5-9-10,2 2-5,7-1 9,0-5-3,7 0-2,5-5-13,6 0 2,5-4-13,3-7-14,4-2-2,7-2-9,0-7-4,-1-6-7,4-2-6,1-5-3,1-10-15,-5-5-8,-4-5-7,-3-7-24,-6-6-16,-10-2-19,-2 0-20,-5-2-24,-10 7-18,-1-1-19,-5 7-8,-5-1-28,-2 3-46,-1 1-51,1 6-34,-8 1-129,4 0-167,-4 2 65,4 2-92,-3-1-116</inkml:trace>
  <inkml:trace contextRef="#ctx0" brushRef="#br0" timeOffset="1726.04">3269 3582 1512,'37'25'12,"-4"-2"4,-6 2 9,-3-3 20,-4 3 10,-1 0 9,2 0 8,-4 3 3,-1-3-1,1 2-2,-4-1 2,-2-4-3,-2 0-5,-2 1-3,2-3-6,-1-3-6,-5 3-2,3-6-7,-2 0-2,2-2-6,-3 1 1,2-6-7,-5 1-2,3-3-4,-6-3-7,3-2-4,0 0-6,-5-18-6,2 4-6,3-1-1,0-8-3,3 0 4,2 0-4,1-3 5,7-4-4,1 5 4,2-3 2,4 1-3,0 2 2,6 0 3,0 0 0,4 3-3,5 1 3,-5 1-2,3 3 2,-1 2 2,3 0 0,-5 2 0,-5 3 3,3 2 4,-5-1 0,-3 1-1,-3 3 4,-3 1 2,-1 1 6,-3 1 3,-3-1 4,-4 3 2,-3 0 3,0 0 3,0 0-4,-17 9 0,7-1 2,-3 2-2,-4 3-4,-3 1 1,-3 4 1,-1 2 0,1 3-4,0 2 0,-2-3-1,6 6-2,-2-3-3,6 2 0,0-2-1,7-5 3,-4 4-3,10-8-3,-1 2-1,6-3 3,-1-3-1,10-4 1,-4-1-1,10-4 0,-1-6-1,8 2 5,0-10-4,1-4-3,4-5 2,-6-3-2,6-9 0,-4-11 0,-2-7-2,-1-10-1,-6-7-2,-4-7 4,-3 3-2,-7 1 3,2 7 10,-5 8 11,0 2 8,0 14 0,-5-1 9,5 5-3,-3 10-4,-4 2 2,4 11 3,-3 2 3,-1 5 2,0 5-2,-3 7-13,4 8 10,-5 5-3,-2 13 14,7 4 3,-5 11 0,1 2-5,0 4-1,10 1-5,0 1-4,4 1-1,6 3 0,10 0-6,4-5-3,6-2 6,3-3-9,7-8-5,7-2 2,-7-10-5,2-5-2,6-2-2,-9-11 0,5-1-5,-1-8-3,0-6 2,1-8-5,-4-1-4,-4-11-6,5-6-11,-8-4-9,-3-5-4,-6-2-1,-6-2 1,-3 2-7,-5 5-1,-7 0-3,-1 7-10,2 2 10,-8 7-3,-6 2 8,5 7 5,-10 2 0,3 5-1,-6 9 4,6-1 4,-6 7 5,3 6-14,1 2 16,1 5 0,3 2 0,3 4 2,4-2 4,6-2 1,0 4-1,8-1-6,2-3-9,9 1-25,3-6-1,5-3-9,5 1-21,5-8-17,1-5-29,3-3-32,-8-4-23,5-2-18,-2-3-32,1-5-46,-3-4-75,-7-4-113,0 0-38,-7-4-35,-2-3-37</inkml:trace>
  <inkml:trace contextRef="#ctx0" brushRef="#br0" timeOffset="2037.2">5334 3430 1554,'3'-3'26,"8"6"27,-5-1 37,4 3 28,-1 3 18,5 2 9,2 2 6,-2 4-2,3-4 2,0 3-11,3 0-11,-4-1-11,1 5-15,-1-2-7,1-3-8,-4 2-5,1-1-14,-4-2-2,4-1-11,-8-2-1,1 2-2,-1-2-13,-3 0 4,1-1-12,-8 0 1,1-4-1,-3-1-4,-1-4-4,-3-1 3,0-4-8,4-7-1,-4 0-4,2-5 3,5-5-3,3-3-5,3-6-5,11-3-2,2-4 1,8-4-3,6 2-1,3-8-20,1 3-7,2 0-30,-6 8-37,0-1-42,-4 8-50,-2 6-59,-3-2-156,-6 6-189,-7 0 81,-8 7-73,-8 4-84</inkml:trace>
  <inkml:trace contextRef="#ctx0" brushRef="#br0" timeOffset="2434.65">822 4487 1472,'10'5'-200,"-8"0"-233</inkml:trace>
  <inkml:trace contextRef="#ctx0" brushRef="#br0" timeOffset="2877.59">852 4509 1238,'2'6'-8,"6"-1"10,-2 0 17,1-1 15,2 2 0,-1-3 1,-2 4 13,4-2 7,-2 0 6,4 0-1,-2 2 2,4-2 9,5 3 0,2-4 9,5 2 5,5-1 0,4 0 7,10-1 2,8 2 5,14-3-5,6 0 6,20-3 6,7 0-1,44-3-5,6-2-8,3-1-5,1-1-5,10-1-6,-5-2-8,1 3 0,-6-1-13,2 1-3,-9-1-4,-7 6-4,-19-2 3,-15 4-3,-2 1-2,-4 2-8,-4 2 1,1 0-1,-4 0 2,-3 2-3,-3-2-7,-4 3 8,-6-4 1,-3 2 1,-1-1 0,0-4 2,-3 5 1,3-6 5,1 2 0,-4-4 3,3 2-2,1-2-3,-1-3-2,-3 2 2,0-2-8,3 0 1,-5 3-2,-2-3-5,-3 0-1,-6 2 3,0 1-4,-4-1-1,-3 1 6,-1-1-4,-1 3 0,-6-2-1,-4 0-2,-2 2-1,-2 0 0,-2 0-7,-4 0 3,-5 0-2,1 0-4,-2 0 1,-4 0-1,-2 2-4,-2-2 4,-2 0-2,-4 0-13,-2 0-24,-2-2-41,-4 2-43,0 0-66,-10-6-58,6 1-88,-6-2-183,-3-7-145,-7 0 95,-4-4-208,1-4-254</inkml:trace>
  <inkml:trace contextRef="#ctx0" brushRef="#br0" timeOffset="3000.77">5907 4227 2022,'0'6'23,"0"-4"3,-4 4-2,4-2-5,0-2-37,4 6-78,-8-6-188,-1-2-300,-12 0-84</inkml:trace>
  <inkml:trace contextRef="#ctx0" brushRef="#br0" timeOffset="8665.63">1412 4930 930,'6'-5'135,"5"0"-17,-4 5-30,-1-3-23,1 3 13,-1 3 0,5 2 5,-5 2-2,1 6 5,-1-1 3,1 2 2,3 10 3,-3-2-5,2 7-1,2 3-3,-1 2-8,-4 4-8,-3-4-4,5 7-9,-5-4-3,0 4-4,0-2-7,1 1-5,-4-1-1,-4 0-3,4-4-4,0-1-3,-3-1-1,0-4-3,0-5-2,3-2-4,-4-1-2,4-4-1,0-2-3,0-1 1,-4-1-5,4-3-2,0-2-3,0-1 2,4-1-1,0-1-1,-1-4 0,3 2 0,1-3-1,4 0 1,-2 0 1,7 0 0,1 3-1,1-3 6,4 2-2,2-2 3,6 3-2,-3 2 3,3-3-3,3 3-2,3 0 0,-2 0-1,3-2 0,3 2-7,-8-1-11,5-1-23,-4 3-31,-3-4-37,-2 1-41,2 0-29,-7-6-68,-3 3-155,0-5-235,-6-1-131</inkml:trace>
  <inkml:trace contextRef="#ctx0" brushRef="#br0" timeOffset="9313.1">2572 5208 1718,'14'-6'-6,"-7"3"-1,2 0 12,-2 2 37,4 2 28,-2 2 17,-2 6 20,0 0 10,0 3 8,-1 9 0,0 0 3,1 3-8,-3 1-5,3 4-4,-1 4 0,-3 0-11,-1-1-11,6-2-7,-5 1-9,5-4 1,-5 0-6,3-1-14,1-2-3,-1-2-6,2-4-1,-5 2-9,3-5 1,-2-2 1,-1-1-9,0-2-5,4-3 2,-7-7-1,4 0-6,-4-7 1,-4-8-8,-1-7 1,0-9-16,-5-11-7,-4-8-3,5-4-3,-1-1 3,3-1 1,0 1 4,4 4-6,-2 0 0,5 10 5,8 2-5,-1 4 8,3 0 2,6 8-5,5-2 4,-1 7 0,7 1 0,3 0-1,2 3 9,2 8-8,2 0 2,-6 6 1,0 4 5,0 0-2,-6 7-2,0 0-2,-8 6-1,-2 3-1,-4 4-7,-8-1-4,-2 3-4,-2 4-10,-12 1-7,0 0-6,-9 3-12,0 3-10,-1-9-2,-6 6-7,-2 0-7,8-6-8,-6-3 2,3 0 1,4-1 7,3-5 9,3 0-4,-1-3 5,6-2 8,6 2 9,-1-1 11,7-2 12,4 3 22,2-3 17,7 3 12,1 1 10,2-1 7,4 3 4,1 0-3,9 3-5,-3-1-3,3 1 0,0 0-6,0-3-2,-1 2-17,1-5-33,-4 2-47,-2 0-50,0-4-51,-4-5-88,-1-1-160,2-1-150,-5-3-73</inkml:trace>
  <inkml:trace contextRef="#ctx0" brushRef="#br0" timeOffset="9616.29">3494 5304 1665,'0'-9'58,"0"2"1,-5-2 19,10 7 20,-10-1 7,-1 3 1,-1 3 6,1 5 5,-5 2 0,2 7 3,-1 3-2,-4 8 8,1-1-7,-1 3-3,5 3-10,-1-1-6,-1-1-6,5-2-13,2-4-6,1 3-7,3-6-3,3-2-1,4 1-6,7-9-9,-1 0-5,4-7 1,2-2-5,2-6-7,2-5 3,1-4-11,3-6-2,-2-6-6,-1-9-2,-1-7-14,-5 1-24,-5-2-11,-7 7-21,0-2-20,-6 1-29,-3 8-35,0-1-43,-7 11-51,-4-1-65,-5 3-168,-5 3-76,-2 4 65,-4-2-42,0 7-23</inkml:trace>
  <inkml:trace contextRef="#ctx0" brushRef="#br0" timeOffset="10383.93">5090 5104 1482,'4'5'7,"-4"1"26,3 4 31,-3 3 26,0-1 19,0 5 8,0 3 8,0 1 8,0 3-1,0 1 0,3 3-8,-3-1-6,4 1-7,2-1-3,-2-2-13,-1 3-6,4-1-10,-4-4-7,0-1-6,1 2-13,-1-5 0,1-4-6,-1 0 0,0-3-5,-3 2 1,3-5 1,-3-2-2,0-7-9,0 0-1,-6-10-7,3-4 0,-4-7-5,-7-9-2,1-10-5,-4-5-7,-2 0-4,-2-3-1,4 1-3,1 5-3,2-1 3,5 5-2,2 4 4,4 1-3,3 6 2,3 3-4,7-2 3,2 1-1,6 2 5,2 2-3,7 5 7,-1-2-8,1 3-3,0 6 3,-1 0-4,1 5 8,-3 4-3,-1 0 4,-3 8-1,0 1 2,-7 4 7,1 2-6,-8 2 1,-2 6-3,-4-4 4,-7 6 1,1 4-2,-11 0-3,-4 5-4,-1 5 1,-5-4-14,-6-1-4,-1 2-12,0-4 0,1-2-8,0 1 1,2-4 1,7-5 3,9 0 0,-2-1 2,10-4 3,4 0 5,6-2 8,4 6 15,10-4 10,3-2 8,7 3 18,6 0 5,10 1 1,4-4-1,3 0 1,0 0-7,4 3-6,-5-3-7,-8-5-38,-2 2-52,-2-4-79,-1 4-101,-15-4-188,-8-2-145,-3-2 72,-10-1-103,0-3-112</inkml:trace>
  <inkml:trace contextRef="#ctx0" brushRef="#br0" timeOffset="47860.64">221 7512 223,'0'0'56,"0"0"-40,0 0-15,0 0-2,0 0-66</inkml:trace>
  <inkml:trace contextRef="#ctx0" brushRef="#br0" timeOffset="48397.71">225 7520 208,'0'0'16,"0"0"16,0 0-2,0 0 4,0 0 3,3 2 3,-3-2-2,0 0 3,0 0-2,0 0-4,0 0 7,0 0-3,-7 2 7,7-2-10,0 0 2,0 0 1,0 0 6,0 0-3,0 0-4,0 0 15,0 3 1,0-3 3,0 0-6,0 0 4,0 0-2,0 0 3,0 0 3,0 0 3,0 0-5,-6 0-5,6 0 2,0 0 2,0 0 0,-7-5-8,7 5 3,0 0 3,-7 0-2,7 0 1,-6-2 1,6 2 4,-4-3 3,1 3 0,0-2 1,3 2-2,0 0 0,-4-3-3,4 3-1,0-2-6,0 2 0,0 0-1,-6 0-2,6 0-1,0 0-1,0 0-3,-4-6 0,4 6 1,-3 0 1,3 0-1,0 0 2,0 0-2,-3-2 0,3 2-4,0 0 1,0 0-7,0 0 1,0 0-5,0 0-3,0 0-1,0 0-3,0 0-4,0 0 2,0 0-3,0 0-1,10 0-2,-4 0 2,1 0 1,3-2 7,3 2 0,1 0 1,-1 0 5,4-3-4,3 3 5,-4-2-2,5-1-3,1 1-4,-1 2-2,-1 0 2,-1-3-5,2 3 6,-1-2-10,-1 2 2,-1 0-3,-1-3-4,-4 3 1,-1 0-10,6 0-3,-5 0-20,0 0-19,-3 0-16,1-3-16,-5 3-18,4 0-23,-4 0-25,2-1-19,-5 2-17,3 2-18,-2-3-13,-1 0-18,-3 0-96,0 0-60,0 0-171,-7 5-55</inkml:trace>
  <inkml:trace contextRef="#ctx0" brushRef="#br0" timeOffset="48825.64">489 7482 1457,'-5'3'-32,"5"-3"12,0 0 24,0 2 11,0-2 8,0 0 8,-3 3 7,3-3 0,3 2 8,-3-2 6,0 0 3,-6 3 4,6-3 0,0 2 3,0-2-4,-3 3 6,3-1 6,-3 3 7,3-2 1,-4 4 4,4 0 6,0 4 1,0-1 2,0 5 2,0 0 6,4 7 12,-1 1 1,3 2 4,-3 0-6,5 11-7,-2-2-3,1 1 6,2 0-4,-1 3 0,-2-4-3,-2 1-5,2 0 0,-3-1-7,1-2-1,0-3-1,-4-1 1,-4-1-3,0-5 5,-5 4-11,-1-6-4,-1 0-6,-5 0-6,-4-5-4,-4 3-7,2-7 0,-13 0-10,2-2 0,0-3-4,-4-4-2,4-2-5,0 0-6,-1-2-5,1-1-13,3 0-26,3-1-23,1-4-33,1 3-48,5 0-58,2-4-85,-4-3-113,17-2-307,-2 2 63,-1-6 69,8-4-203,5 1-250</inkml:trace>
  <inkml:trace contextRef="#ctx0" brushRef="#br0" timeOffset="53401.21">1272 7567 651,'0'0'88,"0"0"-345</inkml:trace>
  <inkml:trace contextRef="#ctx0" brushRef="#br0" timeOffset="54021.58">1275 7575 681,'0'0'64,"4"2"-10,-4 0-13,0-2 3,6 3 3,-2-3-5,2 0 10,1 3 6,0-3-11,0 0 9,-1 2-6,4-2 6,0 0-1,3 3-4,-3-3 4,1 0-5,-2 0-1,5 0-3,-4 0 1,-1-3-4,2 3-4,2 0-4,-3 0 5,0-2 0,0 2 0,3 0-6,-2 0 0,-2 0-2,-2-3-2,-1 6-1,2-3-3,-2 0 3,-3 0-1,4 0-4,-4 2 0,-3 1 0,0-3-5,-6 2 1,-1 1-4,-3-1 1,-3 0-4,0 3-2,-4-2-1,0 0 0,-3-2-2,0 3-6,-7-2 5,8 1-3,-8 2 3,6-2-5,5 0 6,-7-3 0,6 1 1,0 2 2,4-1 4,0 1 1,0-3 3,-1 3 2,4-3 2,0 0 0,0 2 2,3-2 0,-3 2-3,3-2 4,1 0 1,-1 0 0,4 0-2,-4 0-3,3 3 1,-3-1 12,5 3 6,2 0-3,-3 3 2,3-4-2,-4 4-1,4 0 4,0 2-2,0 0 5,0 2 2,0 3 2,4 0 0,-1 0 2,-1 5-1,2 3 2,3-3 3,-3 6 0,-1-3-5,0 3 2,4 0-6,-7-3 0,3 3-2,0 0-7,0-3-1,1 3-2,0 0-5,-1-7-5,0 3 1,1-2-8,-1 0 4,3-3-2,0 1 7,2 0 1,2-2 1,0-4 2,3-3-5,4 4 4,0-6-5,3 1-8,-1-3 3,2 0-4,2-3 0,0-2-5,0 0 3,7-2-3,-3-3 3,0 0-8,0-1-12,3-1-24,-3 2-15,-5-3-21,2-1-29,-1-1-33,-5-2-47,-2-1-45,1 0-44,-8-2-129,-2 3-150,-4-1 39,-6-4-83,-4-1-90</inkml:trace>
  <inkml:trace contextRef="#ctx0" brushRef="#br0" timeOffset="54181.16">1145 7935 1481,'-6'0'13,"2"-3"7,4 3 3,10-7 42,4 1 20,5-2-4,5 2-6,9-7-9,4 0-5,3 4-9,13-5-25,-3 0-69,4-1-85,-1 3-200,3-3-202,-5-3-31</inkml:trace>
  <inkml:trace contextRef="#ctx0" brushRef="#br0" timeOffset="62499.9">2022 7652 1829,'3'0'-86,"-3"-2"21,0 2 6,0 0 27,0 10 16,0-5 16,0 2 12,0 3 9,0 0 11,-3 1 10,-1 4 2,2-1 7,-1 1 5,-1 7 1,1-4-3,-1 2 0,0 3 2,1-3-2,0 0-4,3-3-6,-4 1 0,2-4-3,2-1-6,-3 0-3,3-1-3,-5 1 4,5-3 4,0 0 3,-2-2 6,2-3 9,0 2-1,0-7-3,0 0-4,0 0-6,0-12-5,0-1-3,0-2-2,2-5-6,-2-5 1,5-1-5,-2-5-3,3-2 1,-3 0-2,8 0 0,-4 1 3,2 5 0,-3 2 2,2 2-4,-1 6 0,2 0-1,1 0 6,1 8 1,-2 2 3,1 4 2,1 3-2,2 3 4,-4 4 6,5 2 0,-5 8-1,6 0 6,-2 8-4,4 3 3,-4 1 6,4 1-10,-4 6 0,4-7 2,-1 5 0,-2 0-10,-1-5 13,1-1 1,-2-1 0,1-3 0,-2-4-3,-1-3-1,-1 0-2,2-2 2,-1-7-2,-1-1-3,5-4-6,-4-7-2,1-4-5,-5-5 0,4-10-7,-4-2 2,5-7 5,-5-5-8,4-1-4,-3 1 0,0-1-13,-1 1-18,-2 1-12,2 1-24,-3 3-9,1 4-21,-1 3-24,1 3-34,-4 2-36,3 2-46,-3 1-74,0 5-203,3-4-41,-3 1 58,4 2-41,-4 1-32</inkml:trace>
  <inkml:trace contextRef="#ctx0" brushRef="#br0" timeOffset="62947.68">3046 7553 1461,'6'1'-11,"4"2"8,-6 0 19,3-3 16,-4 2 11,-3-2 13,4 0 8,-4 0 9,0 0 3,-10 5-2,2-2-1,-2 2-6,1-1 2,-2 4 4,-1 0 2,-1 1 0,-4 4-2,-1 2 3,-2 3-4,0 2-2,-1 5 1,6 5-1,-2 0 2,-2 2-1,2 8 0,6-5-4,-2 0-5,7 3-8,-1-1-2,7-2 3,3-2 3,4 2-5,3-8 7,3 3 8,5-5-1,-2-5-2,1-2-4,2-6-1,4 0-6,1-6 1,-3-6-7,4-2-6,2-4 0,-4-6-4,5-3-7,-2-7-2,-2-6-13,-2-5-2,-1-5-4,-4-2 5,-11 5-7,1-2-2,-7 3-2,0-2 0,-7 5-5,-3 2-14,3 2-12,-6 2-19,-1 5-26,2 0-25,-6 3-37,2 2-39,6 2-38,-4 0-64,5 3-178,-2 0-113,1 0 74,4-2-51,3 2-45</inkml:trace>
  <inkml:trace contextRef="#ctx0" brushRef="#br0" timeOffset="63214.98">3399 7461 1535,'14'0'10,"-4"-1"6,0 2 19,0-1 33,-3 6 21,-4 5 12,0-2 12,-3 4 3,0 7 6,0 2 3,-3 8 9,0 2-7,3 9-5,-4-1-20,1 2-9,3 9-6,-3-2-11,3-4-7,0-2-10,3-4-7,-3 5-13,3-7-28,1-3-21,-1-1-35,0-8-35,4-2-39,-3-3-42,2-3-41,1-7-53,-1-2-127,5-6-98,-5-2-53,-3-5-37</inkml:trace>
  <inkml:trace contextRef="#ctx0" brushRef="#br0" timeOffset="63595.47">3783 7595 1411,'7'-5'-13,"-1"2"2,-6 1 22,0 2 23,0 0 10,-3 10 6,-5-3 4,0 1 2,-6 2-3,-2 1-2,-2 1-5,2 2-4,-4-1-3,4 2 0,-4 0-3,-1 3 2,2-4-1,-2 1-3,1 3-3,1-1 2,2-2-1,1 0 0,-2 0 1,9 0 5,-5 0 0,1-2 5,6 2 4,0-5 6,4 2 5,0 4-1,-1-4 4,8 3-3,-1 0-1,3-3-1,5 5 7,-1-1-5,4 1 2,-2-2-9,6 3 4,-2-3 6,7 5-1,4-3-8,-8-2-1,8 2-2,-3-1-7,-1-4-3,1 1 0,-6-1-13,4 1 2,1-4-2,-3 3-5,-3-6-3,-1 2-14,1-1-28,-4-2-32,1 0-33,-6-2-35,7-1-74,-5-4-58,3-1-174,-2-2-87,-5-5-125,-3 0-139</inkml:trace>
  <inkml:trace contextRef="#ctx0" brushRef="#br0" timeOffset="64103.63">4264 7797 1725,'6'0'-2,"0"3"24,2-1 9,-8 8 37,0 0 23,-4 10 13,0 3 12,1-1 2,-3 2 0,3 5 2,-1-2-9,-2 0-7,2 6-6,0 0-1,4-6-3,0 1-20,0-1-2,0 1 6,4-3-1,3-1-7,-4 0-2,1-5-5,-1 1-10,0-4 2,-3-2-12,3-1 0,0-1-2,1-2 1,3-2-4,-4-2-9,4-2 4,-7-4-3,0 0 6,6-10-14,-3-3 0,-3-2-6,-3-6 6,0-8 0,0-5-5,-4-7-2,4-5-4,-4-3 3,3-1-2,1 8-3,0-1-1,3 6-4,3 1 5,-3 2-8,7 4-1,0 2 0,6 2 8,4 0 5,2 6 7,2 3 3,2 5 10,4-2 8,0 7 6,3 4 4,-1 3 2,1 0-1,-3 8 1,-4 0-3,1 4 0,-8 0-4,-2 6-5,-8 2-2,-2 2-2,-8 3-5,-8 4-7,-6 3-28,-5 5-44,-4-2-54,-3 2-46,-6-4-59,2-1-87,-9-1-103,7-7-239,-5-1 34,-2-3 89,-1-7-147,5-4-155</inkml:trace>
  <inkml:trace contextRef="#ctx0" brushRef="#br0" timeOffset="70699.48">5274 7686 863,'0'0'76,"0"0"2,0 0 7,0 0 13,0 0 16,-13 6 6,6 0 11,0 2 7,0 1 7,1 1-4,0 2-6,-5 3-2,1 2 7,1 4-6,1 1-3,-2 1-11,1 2 0,2-3-16,0 3-2,0 0-5,1 0-3,3-2-3,-1 3-5,1-5-6,-1-1-3,4-2-5,-3-1-5,3 1-7,0-6-2,-3 0 1,3 0-5,0 2 4,0-4 2,0-5 3,0-2-9,0-3 0,0 0-8,3-15-5,0-2-16,-3-7-6,0-3-2,-3-11 1,0-11-3,-1-2-1,-2 1-7,-1 1 2,0 1-2,4 8 1,0 2-4,-1 2-1,1 10 3,0 1-2,3 0-1,0 2 1,6 3-1,4 1-1,4 3 1,-1-1 1,4 4-1,3 1 8,0 1-12,0 2 3,4 0 2,-5 5 1,1-1-2,-3 5-1,3 0 17,-6 5 2,2-1 4,-7 8-2,2-3 2,-4 4-3,-1-1-3,-6 3-2,0 3-1,-6 2-2,-1-3-1,1 3-3,-8-2-10,1 2-10,-1-1-4,1-1-8,-1 0-3,1-1-11,0-2 1,-1-2-6,5-1-5,-2 1 0,5-6-1,-1 4-8,4-4 8,3 1 6,0-4 8,3 1 2,4 0-3,-1 0 7,5 0 7,-2 0-2,1 3 7,4-3 9,-1 2-1,7 7 18,-3-5 17,0 5 8,3-1 2,-4 5 7,4-3 1,-4 5 1,-2-3 4,3 1 0,-7 2 3,0-2 1,-4 1-6,2 1-6,-8 1-2,-4-4-3,0 3-7,-5-3-1,-1 4-4,-7-4 0,1 0-7,-1 1-5,-10-4-18,0 4-16,0-5-26,-6-3-31,3 2-25,-3-4-36,3-3-41,0-5-60,3-3-65,0-2-187,4-7-140,-7-6 75,7-1-172,-1-10-219</inkml:trace>
  <inkml:trace contextRef="#ctx0" brushRef="#br0" timeOffset="72257.7">6091 7620 1862,'6'0'-93,"2"0"8,-2-3 31,1 3 20,-1 0 14,1 0 11,0 0 19,-4-2 21,0 2 13,4 0 5,-7 0 6,6 2 6,-6-2-6,0 0-5,0 0 1,0 0 6,-19 3 2,8-3-6,-2 0-4,0 3-3,-4-3-7,0 2-1,-6-2-7,-3 3 0,-1-3-3,-3 3-6,0-3 2,0 1 8,0 2 2,0-1-3,2 4-1,2-4-3,0 3 0,2-1 2,0 2-1,5 1 1,-1 3 3,4-1-4,2 3-1,1 2 2,3-1 5,-4 2 3,8 2 5,-4 4-2,3-2-1,0 6 4,1 1 1,-4 1 1,3 5 3,0 4 4,1-2 2,-4 4 3,3-1 0,-3 8-5,3-7-1,-2 6-5,1-4-5,2 1 0,3-1-9,-4-3-2,4-1 1,0-4-4,3-2-1,-4-5-9,0 0 3,4-3-12,-3 2-24,3-8-30,-3-1-37,3-3-43,-3 0-56,3 0-54,0-4-54,0-4-134,-4-2-97,4-2-133,0 0-151</inkml:trace>
  <inkml:trace contextRef="#ctx0" brushRef="#br0" timeOffset="72455.23">5544 8245 1940,'17'-10'50,"2"3"32,-1-2 19,2 1 4,-1 4 4,5-4 3,3 1-3,-4 2-15,7-3-5,0 1-14,7 0-10,-2-2-17,3 1-37,-6-5-31,5 5-44,1-4-61,-2-1-108,1 6-255,-1-6-5,-9 4-40,6-3-37</inkml:trace>
  <inkml:trace contextRef="#ctx0" brushRef="#br0" timeOffset="76932.27">505 8918 903,'9'0'-3,"-1"0"91,-5 1 18,4-1-38,-4 3-12,0-3 9,-3 0 2,0 3-3,0-3 4,-10 5 3,7-3 7,-11 3 4,5 0 0,-4 2 5,-4 1 7,-4-1-1,2 4 2,-1 1-1,-1-2 1,2 3-2,-2 1-4,-2 6 5,4 1 3,-2 1 2,1 2-2,0 2 4,7 2-4,-1-1 4,1 0-3,3 1-1,3 3 10,4-4 0,3 0 3,0 1 9,7-3 0,3 0 1,10 0 5,0-3 3,6-2 4,12-5 1,1 0 1,7-4 9,5-4 15,2-7-12,7 2-6,10-7-9,0 1-11,-6-2-16,-2 0-4,-2-6-13,2 3-13,-16-2-1,1 2-9,-7 1-15,-5 3-17,-4-3-28,-1 4-22,-6-1-42,-4 1-71,-4-2-71,-2 0-91,-8 1-111,-6 5-176,0-3-167,-10 2 102,0-2-408,-9-5-525</inkml:trace>
  <inkml:trace contextRef="#ctx0" brushRef="#br0" timeOffset="79371.13">1602 9012 730,'6'5'63,"-1"-3"108,-2 6-28,-3 0-34,0-1-5,-3 4-5,3 1 6,-5 0 0,2 3 1,0 4 4,-4 2 1,1 2-2,0 2-2,-2 1-4,2 3-14,-4-3-2,3 0-11,0-1-8,1-1-7,2 2-2,1-1-3,-3-2 3,2-1-6,0-4 1,1-3 4,3-3 4,0 0 5,-3-3 4,6-4 0,0-1 2,-3-5 1,0 1 3,11-12 1,-8 0-8,0-5 0,1-8-8,2-8-2,-3-5-9,5-7-7,-2-6-3,1-7-9,2-5-1,-1 5-3,1 0 7,-2 7 3,4 3 6,-2 3 2,1 10-1,-4 1-1,8 1 4,-4 5 0,1 6 1,1 2 4,1 5 7,1 5 4,-1 2-2,1 8 2,2 0-1,-5 8 3,5 4 5,-2 8 7,2 6-1,0 1-5,-2 4 1,0 5-4,-1 9 1,0 0-24,-7 3-2,4-1-5,-3 6 2,0-1-2,-1-4 2,2-1-2,-6-6-5,5-2-6,0-3-5,-3-4-14,-4-2-28,2-3-33,-2-4-38,0-1-40,5 2-47,-2-5-30,-6-4-64,3-6-58,-5 2-50,5-4-133,-6-1-126,-4-4 43,0-2-215,-3-2-296</inkml:trace>
  <inkml:trace contextRef="#ctx0" brushRef="#br0" timeOffset="79526.22">1586 9392 2364,'6'-5'3,"1"-2"50,7-1 17,2-2-3,4-2-11,7 1-4,3-4-15,3-2-35,0-3-57,18 0-74,5-7-89,7-1-266,1-4-135,22-13-116</inkml:trace>
  <inkml:trace contextRef="#ctx0" brushRef="#br0" timeOffset="93135.08">16322 6099 2194,'-3'-4'-264</inkml:trace>
  <inkml:trace contextRef="#ctx0" brushRef="#br0" timeOffset="97697.86">2553 9162 1620,'6'-10'-229</inkml:trace>
  <inkml:trace contextRef="#ctx0" brushRef="#br0" timeOffset="99206.4">2482 9605 1589</inkml:trace>
  <inkml:trace contextRef="#ctx0" brushRef="#br0" timeOffset="99667.16">2499 9590 1586,'7'-8'59,"-1"1"1,5-1 15,-5 1 25,4-4 11,4-1 5,-4 0 5,3-6 2,1 0 4,-2 1 5,2-3 0,2-4-2,-2-2 2,-1 1-4,1 1-5,-7-2-12,-1 1-2,-3 1-8,-1 1-1,-2-2-9,-2 2-8,-4 2-3,-1 4-11,-3 0-2,-3 5-9,-1 3-6,1 3-3,-4 4-4,1 4-6,-5 4-5,2 3-3,2 6-2,0 2 3,-3 9-25,7-2 2,3 6-4,0 3 6,3-1-4,3 4-2,4-2-2,4 2 2,6-4 8,0-2 3,7 0 6,-1-3 8,8-2 13,-1-2 8,8-6 6,-1-5 7,0 1 0,3-6-2,-3-4 1,-3-6-6,3 1-4,-4-3-3,4-5-2,-7 0-7,4-5-2,-7-4-4,-5 1-7,-4-5 0,-4-2-3,-4-2-4,-6 2-3,-4 0-2,2-3-1,-13 3 1,0 3-5,-1 1-2,-4 6-2,0 6 1,-7 1-7,0 8 1,-3 0-1,-4 5-3,1 5-2,2 3-5,4 2-5,3 3-6,7 1-5,4 4-10,5-2-14,5 0-37,3 4-22,6-2-27,3 2-35,5-3-32,5-5-40,4 7-27,11-10-33,-8-4-75,14-3-173,-4-2-32,3-2 62,1-3-92,3-5-112</inkml:trace>
  <inkml:trace contextRef="#ctx0" brushRef="#br0" timeOffset="99986.33">3467 9267 1534</inkml:trace>
  <inkml:trace contextRef="#ctx0" brushRef="#br0" timeOffset="101984.42">4513 9019 1274</inkml:trace>
  <inkml:trace contextRef="#ctx0" brushRef="#br0" timeOffset="102445.18">4523 9017 1190,'0'-2'2,"0"2"9,0 0 2,0 0 18,0 0 10,-13 2 5,3-2 6,0 0 13,0 0 11,-3 2 6,-4 1-2,1-1 2,-8 6 1,-2-1-2,2 4 0,0 1-1,-2 8 10,0 3-1,-4 4-3,0 8-1,3 1 4,3 3-5,1 6 5,3 0-4,0 3-5,3 3-11,7-5-6,1 2-9,5-6-1,8 1-6,-1-3-4,3-3 9,7-1-9,4-4-1,0-5 10,6-2 3,4-2-3,3-9 3,-3-1-8,3-3-4,0-8 2,-3-2-5,3-2-2,0-3-9,0-2-1,-4-8-3,1 0-6,-4-4-2,0-5-1,-5-1-2,-2-1-1,-2-6-2,-5 1-2,1 0-6,-3 1 12,0 5-8,-4 0-8,3 5 4,-2 1 1,-1 1-8,4 3 6,-3-1-8,-1 7 6,3-1 2,4 0-12,1 5 13,-2 1-3,1-2-1,4 6-3,-1 0 5,4 3-1,-4 0-4,1 1 5,2 1-3,1 7 7,-2 1 4,0 2-4,-2 3 5,0 2-5,1-1 0,-9 4 9,6-1-10,-4 6-1,0-3 6,-4 8-11,3-4-18,-2-3-23,-1 1-38,-3-5-39,0 0-54,0 2-63,0-7-130,0 0-221,0-5 55,0 0-100,0-3-130</inkml:trace>
  <inkml:trace contextRef="#ctx0" brushRef="#br0" timeOffset="103119.97">5457 9474 1719,'17'0'-1,"-4"3"16,1 5 17,-8-1 32,1 4 23,-4-2 15,-3 4 7,3-1 6,-3 3 1,-3 0-1,3 3-10,-3-1-8,3 0-10,-3-1-2,-1-1-8,1 0 0,0 0-5,0-3-7,3 1-6,-4-4-1,4 2-1,0-4 1,-4 1 14,4-4 1,-3-1-6,3-3-6,0 0-11,0-16-2,-3 2-4,6-4-3,-6-4-6,3-5-6,0-1-2,3-1-4,-3 0-2,3 0-1,5 4-3,-5 0-7,0 0 6,4 5-8,-1 3 2,1-1-6,0 5 0,3 6 4,-4-1-4,5 3 8,-1 2-1,-1 3 6,-2 3 5,3 5 2,0-1 0,-4 3-1,5 3 3,-4 2-18,-1 4-2,0 2 12,-2 3-4,3 2-5,-5-1 2,6 2 0,-5-1 0,0 0-2,0-1 0,1 0 2,-1-2-7,1-3 4,-2 0-2,-2-5 1,5 0-1,-5-3 0,3 1 3,0-2 7,-3-2 8,3-3-1,1-4-2,-1-4-5,0-10-2,-3 0-1,4-5-3,3-5 0,-4-9-1,7-3-5,-4-3 2,5 1 0,-2-1-2,5 2-2,-2 2-1,6 0 0,-6 3 2,6 0 4,-2 8-1,2-2 5,-2 9 4,1-2 4,-2 8 9,3 6 12,-2 1 5,-2 7 6,2 7 11,-5 6 2,-1 7 2,-1 7 13,-2 6 0,-3 4-3,-1 8-6,-3 3-10,0 3-2,0-2-5,-3 1-7,-1 1-9,4-7-16,0-9-24,-4 1-47,4-9-58,4 2-56,0-8-58,-1-4-73,10-7-107,4-3-289,3-9 37,0-6 78,7-6-239,9-14-301</inkml:trace>
  <inkml:trace contextRef="#ctx0" brushRef="#br0" timeOffset="104430.52">715 10365 635,'13'-13'124,"-2"4"95,-5-2-69,4 2-26,-7-2-13,3 4 6,-1-4-7,-2 2-9,0 1 7,0-1 3,0 1 1,-3-1 1,4 6-7,-4-3-5,0 3-6,0 3-1,-4 11-10,1 2 5,0 4-5,0 2-6,0 8 0,-2 7-2,-1 0-6,3 7-12,3 0 2,-4 2-5,4 3-13,0-1-6,4 2-4,-1 3-19,1-10-24,3-2-27,-4 1-29,6-3-28,-2-2-32,-1-6-19,5 0-39,2-6-34,-2-9-75,2-1-125,-1-4-188,2-6-107</inkml:trace>
  <inkml:trace contextRef="#ctx0" brushRef="#br0" timeOffset="104661.9">1182 10415 1623,'13'-21'17,"0"7"30,-5 1 11,-2 6 7,-3-1 18,4 3 18,-7 5 14,0 0 11,6 8 4,-6 2 7,0 5 8,0 3-2,-3 2 2,3 6-6,-6 3 5,6 5-10,-7 1-12,4 0-12,0 5-11,-1 0-14,4 1-20,-4-2-32,4 4-40,0-1-40,0-4-37,-3-1-39,0-2-48,3-5-43,0-5-45,-7-2-107,1-1-131,-1-7-14,-3-5-29,-3-5-43</inkml:trace>
  <inkml:trace contextRef="#ctx0" brushRef="#br0" timeOffset="104825.46">742 10652 1564,'3'-17'56,"3"-1"11,1 6 3,4-1 13,1 3 10,6 0-2,-2 3-6,7-1-4,1 1-5,6-1-9,0 3-7,6-2-5,7 1-10,1-1-29,-1 2-48,4 0-63,0-2-78,0 0-189,3 4-266,-4-7-127</inkml:trace>
  <inkml:trace contextRef="#ctx0" brushRef="#br0" timeOffset="105108.75">2292 10260 1654,'10'0'-11,"-2"0"26,1 0 7,-6 5 29,1-1 29,-1 7 14,-3-1 12,0 5 10,-3 3 1,-1 2-3,1 4-2,0 7-4,-3 1-4,1 2-11,-1 7-9,-1-4 3,1 3-13,3 3-9,0-3-9,-2 2-8,2 0-7,3-1-24,0-1-27,-3-5-29,3-1-34,-3-3-41,3-4-36,-4-2-41,-2-7-79,3 0-145,-8-9-260,1-1-171</inkml:trace>
  <inkml:trace contextRef="#ctx0" brushRef="#br0" timeOffset="105461.9">1787 10340 1791,'15'-14'-2,"-5"2"13,4 3 7,-4 1 10,-1 3 9,4 0 2,4 0 8,0 3 13,3 2 3,0 2 3,6 3 13,4 2 7,4 6 7,-1 3 0,11 5-2,-4 2 6,0 4 1,0 4-2,0-1 3,-3 3 5,-4-2-3,-3 1-13,0 4 5,-6 0-3,-7-7-6,-4 4-5,-4 1-6,-9-1-6,-6 3-25,-4 0 1,-7 5-5,-2-1-1,-11-2-5,0-1-10,-5-2-12,-1-3-10,-1 1-19,4-3-10,-3-3-11,-5-4-7,11-6-12,0-2-12,4-2-17,6-6-33,-1-5-33,9 1-25,1-6-28,4-1-59,7-4-149,3 0-123,5-1-61,-1-7-98</inkml:trace>
  <inkml:trace contextRef="#ctx0" brushRef="#br0" timeOffset="114062.6">3309 10507 587,'11'-2'-343</inkml:trace>
  <inkml:trace contextRef="#ctx0" brushRef="#br0" timeOffset="114245.63">3339 10497 820,'8'-3'181,"-5"2"-45,3-2-13,-3 3 3,1 0-9,-4 0 0,3 4 5,-3 2 3,0 1 4,-3 3-1,3 3-3,-4-1-5,1 6-3,0 2-3,-3 2-3,-2 1-11,2 7-9,-1-3-4,-2 4-6,-2-2-9,4 2-4,1-4-7,0-3-6,-1 7-3,0-4-14,0 3-17,4-4-26,-3-4-31,-1 0-37,3-4-34,-3 1-31,1-1-52,-1-5-32,-3-3-78,3-1-117,-2-3-246,-5-5-159</inkml:trace>
  <inkml:trace contextRef="#ctx0" brushRef="#br0" timeOffset="114459.89">2881 10607 1796,'9'-8'15,"-7"3"12,5-2 2,3 2 17,1-2 23,5 1 11,0-3 1,9 0-5,-6 2-2,7 0-3,2 0-6,-2-1-6,4 1-8,0 2-3,4-3-4,-4 3-7,0 2-11,0 2-17,0 1-21,-3-3-22,-5 3-25,2 3-28,-1-2-34,-2 5-38,-5-1-74,-2 0-447,-5 2-174</inkml:trace>
  <inkml:trace contextRef="#ctx0" brushRef="#br0" timeOffset="114685.29">2809 11052 1897,'0'15'23,"-3"-6"13,6 0 18,4 0 37,3 2 26,7-4 7,2 0 3,9-1 18,2-4 4,6 1 3,10-3-3,2 0-10,2-3-21,2-2-11,-1 2-21,3-1-26,-5 1-36,1-2-50,1 0-51,-5-3-70,1 4-66,-1-4-73,1 1-175,-4-1-71,1-2-100,-4-3-128</inkml:trace>
  <inkml:trace contextRef="#ctx0" brushRef="#br0" timeOffset="117510.69">1022 12775 155</inkml:trace>
  <inkml:trace contextRef="#ctx0" brushRef="#br0" timeOffset="117947.52">1042 12758 651,'10'-6'172,"-8"1"-26,2 1-22,-1-1-6,1 1-4,-4 4-5,0 0 4,0 0 7,-4 13 6,1-2 1,3 1 6,-4 2 3,4 6 5,-2 3-7,2 2 10,-3 2 1,-1 6-5,4 5 0,0-1-6,0 1-6,0 2-19,0 2-6,4-2-11,-1 1-8,-1-2-5,2-1-8,-1-3-1,1-3-12,0-5-3,2 1-8,-6-6-7,4-1-1,-1-1-5,-1-6 0,-2 1 1,4-6-14,-1-6 4,-3-3-8,0 0 3,-3-19-7,-1 2-3,2-13-4,-5-8-6,-3-6-14,-1-12-6,2-9 4,-1-2-9,3-4 1,1 9-5,6-1 1,0 9 4,2 1-4,2 5 5,3 6 2,0 5 3,5 4 5,6 0 0,-2 6 4,5 3-5,-1 4 10,6 2 5,-6 5-4,4 3 9,-1 3 2,-3 4 11,3 3 3,-3 3 3,-3 4 6,3 6 1,-7-1 0,1 6-1,-5 1 0,-5 6-6,-1 0 0,-6 3-1,-4 5-1,-2-1 0,-2 3-3,-2-1-15,-7 2-28,3-3-38,-3-1-40,0-7-43,0 0-54,0 0-72,-1 0-64,6-9-162,-3-2-103,6 1 70,-2-7-36,3 1-65</inkml:trace>
  <inkml:trace contextRef="#ctx0" brushRef="#br0" timeOffset="118241.73">1255 13055 1598,'20'3'26,"3"1"23,1 6 25,0-2 18,-1 9 15,0-1 9,0 4 5,1 4 7,-1 1-2,0 8 2,-3-1-13,-3-4-9,0 2-6,-4-3-8,0 0-13,-6-2-4,-1-2-10,2 0-1,-5-3-11,-3-3-4,0-5-4,-3-1-3,0-1-7,-2-5-10,2-5 3,3 0-9,-6-14-7,6 2-16,0-12-18,3-1-17,3-16-7,11-1-12,1-8-10,7-5-4,2 6-15,3 3-25,-6 3-31,6 6-35,0 4-16,0 4-22,-7 4-55,3 4-121,2 4-175,-9 5-69</inkml:trace>
  <inkml:trace contextRef="#ctx0" brushRef="#br0" timeOffset="118597.78">2032 13272 1583,'7'25'-3,"-3"-8"20,1-2 24,5-1 23,1-2 14,-1-9 16,3 1 10,4 1-4,-1-5-3,1-2 2,4-1-5,-2-4-10,1-1-1,4-5-3,-8 1-5,4-3-5,-2-2-4,-6-1-6,1-4-3,-2 2-2,-5-2-6,-2-2-10,-4 2-6,0 0 2,-4 4-8,-5 3 3,-5 0-7,-2 5 2,-1 5-10,-4 5 4,2 5-2,-1 2 1,-4 5-3,-3 9-3,5-1-2,1 10 2,4-5-1,1 8-3,6 0 2,-1 1 0,8 1 2,3-5-3,3 5 2,8-2-4,6-6 3,9 6-7,8-6-5,2-5-19,8 2-23,-1-7-30,4-10-35,-1 3-29,1-2-45,7-6-53,-8-4-122,4 2-182,-3-8-60,-3-5-99</inkml:trace>
  <inkml:trace contextRef="#ctx0" brushRef="#br0" timeOffset="118947.84">3086 13259 1707,'3'-8'21,"4"4"16,-3 4 32,-1-5 18,0 2 11,-3-2-1,0 5-6,0 0-3,-20 5 9,7 6-3,-10-2 3,-1 7-2,-6 6 0,0 3-5,0 0 6,-3 8 2,3-4-7,0 4-22,6 0-1,5-3-7,-2-5-4,8-1 1,3-3 0,7 1 7,3-10 6,6 4 6,8-3-8,4-4-4,7-1-4,5-5-12,5-6-6,6-2-1,-1-5-4,10-8-2,-3 1-8,0-13-2,-4 2-1,-2-4-3,-5-11-4,-5 4-16,-8-2-26,-4-1-3,-9 6-19,-2 2-20,-5 5-20,-6 3-25,-5 3-25,-2 3-32,-2 2-32,-2 4-33,1 4-28,-4-3-73,4 8-145,3-2-45,-4 5-7,1-4-35</inkml:trace>
  <inkml:trace contextRef="#ctx0" brushRef="#br0" timeOffset="119915.5">3530 13162 1476,'30'17'10,"0"1"29,-11-3 35,5 0 20,-4 5 7,-4-4 14,5 4 3,-1 2 2,-5-2-4,7 5-8,-6 0-11,1-3-4,-1 3-12,-2 0-6,-1 0-4,-3-7-8,0 1-3,0 2-8,0-4-5,-3-5-3,-2 1-1,0-1-5,0 1-6,4-3-3,-7-3-1,2 1 0,-1-1-1,-3-7-6,0 0-4,7-12-2,-7 0-6,3-9 3,4-4-6,-1-4-3,4-1 4,4-3-3,-1 3-5,4 0 1,3 3 5,3-3-7,0 5-1,1 0 1,2 5-2,1-1-7,0 1 8,3 3-3,0 0 5,0 5-1,0-5-2,0 5 3,-3 0-2,0 2 3,-1 2-5,-2 1 5,-5 2-2,2-4 2,-8 3 4,4 0-3,-8 2-3,1 4 3,-3-5-1,-7 2 2,0 3-7,0 0 6,-13 8 1,3-1-4,-3 4 2,-4 1 0,-3 8 2,0-3-5,-7 9 8,4 1 2,-4 6 0,0 1-4,0 4 7,1-1 3,6 1 3,0-5-3,4-4 0,-1 2-1,7-4 0,-1-5-6,11 2 4,-3-7 5,11 0-5,1-2 10,1-5-6,4-3-1,2-2 14,4-1-14,0-8-1,3-1 0,1-7 11,-1-5 3,1-8 16,2-3-9,-3-11 10,-6-7-6,3-12-6,-3-3-1,6-32-2,-6-2 1,-4 12-11,-6 11-3,-1 4 2,-2 8-4,-1 6-3,0 6 2,-3 8-6,4 5-1,-4 5 1,0 7-3,-4 8 2,-2 5 9,2 5-1,-2 8 9,3 2 12,-4 9 3,-3 7 10,3 8 4,1 7-1,-1 2-6,0 8 0,0 7 0,7-2 9,0-2-8,4 3-1,6 1 3,3 0 0,7 4 2,3-7-6,1-7 4,2-3-2,4-5 2,4-3 2,2-7-5,2 0-1,-5-10-1,0-2-7,-1-6 0,3-5-3,-2-2-4,-3-4-5,6-4-3,-2-6 0,-4-4-3,0-5-8,-3-10-4,-4 0-11,-3 4-4,-10-3 1,0 1-8,0 6-6,-10 4-2,0 0-5,-3 9-2,-1-1 1,-6 5 2,-3 8 12,3 0-7,-7 8 2,1 2 4,-1 5 0,0 2-3,-4 7 5,6 0 0,1 3 11,4 1-2,4-3-13,2 1-17,1-2-12,6-2-19,1 3-11,5-1-11,8-2-16,2-5-22,2-1-20,6-7-28,-4 2-29,4-2-29,3-4-27,-3 3-42,-4-13-129,0 5-128,-5-3 40,1-10 9,-5 4-15</inkml:trace>
  <inkml:trace contextRef="#ctx0" brushRef="#br0" timeOffset="120133.92">5367 13359 1392,'6'6'42,"2"1"20,2 3 31,-1 0 27,2 2 16,-1 2 9,3 1 9,-3 2-7,3 0 2,-6 0 4,0 4-18,-1-4-14,-6 0-11,4-2-10,-4 3-7,-4-3-28,4-2-8,0-1-7,-3 1 1,3-4-8,-3 4-11,3-10-13,0-3-14,0 0-14,0-12-35,3-4-36,0-9-45,-3-13-63,4-16-140,-4-21-258,-7-46 70,-7-16-28,-2-23-46</inkml:trace>
  <inkml:trace contextRef="#ctx0" brushRef="#br0" timeOffset="135441.34">3306 9039 605,'3'-4'113,"-3"1"-104,4 3 110,-4 0 3,7-2-37,-4-1-26,0 3-4,-3 0-3,7-3 4,-7 3-2,0 0 3,3 6 7,-3-4 5,0 5 8,-3 2 3,-1 0 1,1 3 8,0 4-4,-3 1 2,-2 6-3,5 2 2,-4 2-6,1 3-3,-4 0-5,7 6-5,-4-2-7,3-2 1,-2 4-7,3-1-3,-4-2 0,4 1-5,-1-5 3,4 0-8,-3-2-3,-1 1 3,4-3-5,0-3 0,0 1-7,0-3-2,-3-3 1,3-2-5,3-1-4,-3 3 2,0-5 3,0-2-3,0-1 9,4 2 7,-4-7 10,3 5-2,4-6 3,0 2 2,-1-4 4,1 2 8,0-3-1,3 3 5,-1-3 8,1 0 4,7 0 7,0 0 6,-1 2-1,5-2 0,-2 3 5,5-3-4,3 4-11,-1-1-23,4-1-5,-3 1-6,3-1-5,0 1-4,0-1-10,4-2-21,-8 3-52,4-1-52,-3-2-74,0 2-103,-1 3-226,-12 1-159,-11-1 95,-13 2-273,-23 2-323</inkml:trace>
  <inkml:trace contextRef="#ctx0" brushRef="#br0" timeOffset="156880.81">16920 3921 1416,'-7'6'-482</inkml:trace>
  <inkml:trace contextRef="#ctx0" brushRef="#br0" timeOffset="161821.9">6895 13115 654,'3'3'200,"1"1"-51,-4 1-13,3 2-15,-3 6-2,0-5-10,2 1-4,-2 6-1,0 3 8,0-3 5,-2 3-3,2 2 11,2 2 2,-4 3-2,2 0-6,0 0-6,0 0-1,0-5-5,2 6-6,-2-4-11,0 2-2,4 0 0,-4-4-11,3-3 0,-3-3-4,3 1-7,1 3-2,0-7-8,-4 3-1,3-6-2,1 1 3,-4 2 13,3-4 2,-3 1 2,6-7 0,-3 5-6,0-6 0,5-7-5,-1-1-8,-4-2-8,3-7-4,0-5-4,-2-7-7,3-3 1,0-6-2,-4 1 7,4-6-6,-5 4-1,2-9 2,3 8-11,-3-3 1,2 6-4,1-1 0,-1 1-4,1 2 1,3 3 4,-3-1-3,-1 3 7,1 10-1,3-5 0,-3 3 1,-1 2 2,1 3-2,0 1-1,-4 1 0,4 5-2,-1-3-4,2 4-2,-2 5 2,4-2 1,-1 6 8,5 0 1,-4 6 13,4 0 0,-1 7 9,1 4 5,2 2 11,-7 2 4,9 9 5,-6 2 0,2 6-2,-1-1-1,4 6-10,-7 2 1,4-3 4,-4 2-14,-1-1-15,2 3 7,-5-9-3,4 1-7,1-3-3,-2 0 0,1 2 0,-3-7-11,3 0 1,-3-4 0,-1-1-4,1-3-13,0 0-30,-7-1-32,3-9-31,0 3-27,1 0-37,-4-5-53,0-1-42,-4 5-44,-2-11-46,-1 4-47,0-7-64,-6 0-138,-1-7-69,1-1-260,-7-2-397</inkml:trace>
  <inkml:trace contextRef="#ctx0" brushRef="#br0" timeOffset="162008.4">7175 13459 2457,'3'-4'-8,"0"-1"41,-3-3 45,4 3 38,-1 1 27,3 1 11,5-5 7,-1 1 4,7-4-7,5 4-10,5-1-19,11-1-10,-2 1-24,-3-2-47,4 3-66,-4 2-55,-3-2-62,0 4-61,0-3-86,-3 4-259,-10-1-48,-4-1 71,-8 4-41,-5-3-62</inkml:trace>
  <inkml:trace contextRef="#ctx0" brushRef="#br0" timeOffset="168537.37">8579 13302 165,'-10'-12'-31,"4"6"204,1-3-41,2-1-19,-3 2-12,3 2 14,3 2 0,-4-6 7,1 5 6,0 0 4,0 0 6,-2 0 1,5 3 5,-6-4-12,6 5-8,0 1 1,0 0 17,-6 7 2,6 3 10,-4 4-1,4 1-4,0 8-5,-3 2-2,3-1-13,0 5-8,3 3-10,-3-1-7,4 6-8,-1-8-9,0 4-11,0 0-3,-3-3-10,3-5-9,2-1-3,-2-3-5,-3-4 9,3 0-13,0-1 6,1-1 8,-1-5 4,0-2-10,-6-8-7,3 0-3,0 0-4,-3-24-4,-1 4-7,1-7-2,-3-10-8,1-16-5,2-4-2,6-11-6,-3-7-12,5 5-4,-5 10 5,3 2 1,0 7 3,0 0-1,1 12 0,-1 1 2,3 5-6,-3 3 5,2 5-2,1 1 2,1 3-1,5 1 6,6 2 6,2 2 6,3 2-3,2-1 2,3 6 2,2 1 2,-3 1-1,3 1 8,-4 2 6,2 4 4,-7 0 7,4 3 0,-5 4 3,-4 3-3,1 4-1,-7 4-4,-3 2-1,-3 3 0,-4 2-5,-8 0-2,2 5-4,-8-1-2,1 4-1,-4 0-3,-6 1-8,0 4-4,-4-5-7,0-1-6,1 3-6,2-10-1,3 0-4,2-7 1,3 1-6,2-3-1,-2-2-9,6-2-1,4 0 6,2-3 2,8-6 4,-1 2 5,7-2-1,3-3 2,4 1 1,2-1 3,5-1 1,1 1-2,10 0 21,-2 1 1,4 5 4,-1 1 9,4 1 9,0-4 4,1 9 5,-5-6 1,1 11 0,-4-6-3,-3 9 11,-3-4 4,0 2 1,-7 5 4,-4 0 4,-8 0-5,-5-3 2,-3 4-5,-3 4 3,-8-2-8,-2 0-3,-7 3-5,-4-5-2,2 3-2,-5 2-5,-6-3-4,9-5-4,-9-1-7,6 1-23,-3-5-28,3-6-44,0-2-53,4-2-40,7-1-51,-2-3-64,2-6-86,-1-3-194,-1-6-147,6-3 108,-1-9-273,3-9-364</inkml:trace>
  <inkml:trace contextRef="#ctx0" brushRef="#br0" timeOffset="172266.5">9446 6020 1614,'0'0'-220,"-3"0"-254,3 0 18</inkml:trace>
  <inkml:trace contextRef="#ctx0" brushRef="#br0" timeOffset="175461.8">10093 12833 346,'17'-3'82,"-4"0"-13,3 1 0,1-2-3,0 1-10,3 0 2,-3 1 11,-1-2-3,1 2 2,3-1 6,-3 0-1,0 3-2,-1-1-6,-2 1-2,-1-3 1,-4 1 5,2-1 4,2 3-2,-7 0 4,-1 0-5,-2 0-5,-3 0-3,0 3-6,-3 2-3,-2-5-1,-4 4-1,2-1-5,-7-1-2,1 2-3,-4-2 1,-2 4 0,-1-5 5,-1 2 1,-1 2 2,1-2 2,-2 1 0,3 1 5,0 0-1,3-2-3,-2 2 1,1 2 1,6 3 3,-2-6 4,1 4 1,-1 5 5,4-2 5,0 6-1,4-5 12,-1 5 3,0 4 5,1 1 2,-1-2 3,4 6 3,-4 3-3,3-4-3,1 8 0,0-1-3,-1 6-4,1-4 1,3 4 1,-3-3-5,3 5-4,0-5-8,0 5-2,3-5-8,0-1-4,-3 5-5,4-6-7,2 1-3,-2-2-2,3 1-5,-1-3-4,1-6-4,-1 7-3,1-6-3,3 0-2,0-7 0,7-1-2,-1 1 0,2-3-3,1-5-2,1-1 1,4 4 1,-1-10-4,3 2-3,1-3 0,3-2-4,-6-2-9,2-3-23,-2 2-12,0-4-34,-5-3-20,4 2-26,-2 1-32,-2-4-24,-2-4-29,-1 6-28,-2 1-31,-4-5-33,-4 4-41,-2-1-103,-8 2-120,1-2 22,-6 2-51,-5-1-90</inkml:trace>
  <inkml:trace contextRef="#ctx0" brushRef="#br0" timeOffset="175660.28">9983 13557 1722,'-7'-3'80,"7"3"13,0-4 31,7 1 21,3-5 12,3 3 9,4-4 22,3-1 1,3 0-10,7-4-13,3 2-19,1-3-11,-1 1-15,0 1-15,5-2-27,-5 2-37,0 1-54,4 2-53,-11 3-65,1-1-81,-3-5-88,-8 9-232,-6-4-25,-3 4 67,-4 1-37,-6 3-31</inkml:trace>
  <inkml:trace contextRef="#ctx0" brushRef="#br0" timeOffset="179392.44">8115 8300 1412</inkml:trace>
  <inkml:trace contextRef="#ctx0" brushRef="#br0" timeOffset="179501.15">8119 8303 1193,'3'3'-112,"-3"-3"-39,6 0-166,-6 0 168</inkml:trace>
  <inkml:trace contextRef="#ctx0" brushRef="#br0" timeOffset="179973.07">11190 13047 670</inkml:trace>
  <inkml:trace contextRef="#ctx0" brushRef="#br0" timeOffset="180207.52">11177 13055 685,'-7'3'33,"0"-2"1,-2 2 12,2-3 8,4 3 16,-5-3 3,2 2 3,3-2-1,3 0 5,0 0 1,-7-2-1,7 2 7,0 0 5,10-7 7,0 4-5,0-2 1,0 2-2,7-1-2,-1-1 0,1 1-1,7-1 0,2 1-6,1-4-1,6 3-3,4-2-5,3-1-9,0 1-6,4 0-6,2 1-7,-2 1-6,-1-4-1,0 3-2,0 0-7,-3 2-5,-7 4-17,0-8-22,-6 6-14,-3-1-23,-4 1-18,-1-3-16,-1 5-25,-5-2-28,-3 2-15,-3 0-21,-1 2-20,-6-2-46,0 3-373,0-3-110</inkml:trace>
  <inkml:trace contextRef="#ctx0" brushRef="#br0" timeOffset="180581.28">11794 12963 1572,'-7'2'-34,"4"1"10,0 1 7,-5-4 16,5 5 12,-1 1 15,-1 1 6,-2 0 9,-1 5 13,-2 1 10,4 5 8,0 1 5,-2 4 7,-2 8-3,4 3-3,0-2 8,-1 6 3,3-1 1,-3 6-5,7-2 2,-2 1-3,-2 0-4,8 0-6,-4-1 1,2 1-4,2-5 1,-1 4-4,-3-7-3,4 4 1,0-5 1,-1-6 15,-3-2 2,2 1 5,-2-4-4,0 2 8,-2 2-8,-5-9 5,-4 3-9,1-3-3,-3 4-3,-6-4-8,-5-7-2,-6 5-7,0-3-3,-6 1-5,-5-5-6,5-4-2,-4 2-7,4-4-6,2 3 0,-3-5-9,7 0-14,-3 3-21,6-3-21,7 0-43,-3-3-38,6 3-36,-3-5-53,6 3-50,5-8-60,-1 2-182,3-5-93,-3 1 73,7-5-105,-7-4-122</inkml:trace>
  <inkml:trace contextRef="#ctx0" brushRef="#br0" timeOffset="183176.33">12444 12893 320,'4'-9'177,"-1"4"-37,0 1-21,1 1-13,-4-5-15,0 6-10,3 2 4,-3 0 14,0 10-14,0-3 25,-3 11 3,3-3-2,-4 10 0,4 3 1,-3 4-5,0 3-2,-1 5-11,-1 1-9,3 5-8,-1 4-5,0 0-6,0 0-8,3-4-4,0 3-6,3 2-6,0-1-1,0-8-4,4 3-6,0-8-5,-4-1-14,7-1-28,-5-5-26,4-1-29,-3-4-36,4-4-31,0-4-44,0-5-71,0 1-159,3-6-130,-6-7-46</inkml:trace>
  <inkml:trace contextRef="#ctx0" brushRef="#br0" timeOffset="183611.95">13035 13014 1491,'9'-5'-17,"2"3"5,-8 0 15,-3 4 11,0-2 14,0 7 10,-7 1 15,0-4 5,-2 8 2,-1-3-1,-4 6-4,1 3-4,-11 2-2,1 2-1,-1-2-4,2 2-3,-5 2-3,0 0-3,4-2-3,-1 1-1,0 3-2,2-4-4,1-1-5,-2 0 1,4-1 0,1-3-3,6 3 0,-2-6 2,1 1 6,2 2 8,5-3 5,2 1 8,1 3 10,3-6 9,3 4-2,1 1 9,5 0-1,1-1 5,7 1 18,6 0 25,7 3 5,0-2 7,15 2 8,-2 2 2,7-4-5,7-3 2,3 3-3,0-3-8,13 2-1,-7-5-14,-2 1-6,-1-2-11,-6-2-9,-7-4-8,-5 3-4,0-4-9,-5 4-21,-5-3-24,-5-2-27,-2 1-33,-1-4-36,-1 3-32,-6-1-48,-6 4-72,-4-6-75,-3 0-87,-7-6-251,-11 1 18,-1-2 82,-12-8-118,-10-2-154</inkml:trace>
  <inkml:trace contextRef="#ctx0" brushRef="#br0" timeOffset="186351.39">14318 13175 575,'0'0'266,"0"9"-134,-3 0-36,-4 3-6,4 0 2,-7 5-3,3 6-1,-3 4-10,1 3 10,-5 3 3,4 0 4,4 2-4,-5-3-3,1 3-9,4-2-4,-1-1-8,3 1 1,-2-8-9,6-5-3,-3 5-6,-1-8-2,4 0 4,-3-1 1,3-1 7,0-8 0,3 1-2,-3-5-5,4-6-1,-4 3-9,3-15-6,0-8 0,-3-2-2,7-13-3,-3-1-4,-1-12 0,0 0-3,4-4-4,-4 2 5,3 2 0,5 5-1,-5 0 3,4 11-5,1 0 6,2 5 3,0 6 3,4-2-1,-1 11 3,1 1 10,3 3-7,-4 11 6,5 0 14,-1 3 1,3 9 9,4 6 3,-2 3-3,5 8 1,5 5 6,0 2-3,4 6 4,-7-4-5,8 4-5,-6-6 12,2-2-2,-3-4-6,-6-5-4,-3-5-2,-1 3 1,-6-8 3,3 2 4,0-9 6,-4-1-7,2-10-6,-2-1-5,1-9-12,-1-7-5,-2-13-4,-1-6-9,-6-11-13,0-8-12,-7-5-36,-4 6-6,1 0-4,-4 1-21,0 6-15,-2 3-10,-2 10-13,4 2-26,4 8-26,-6 3-32,2 2-43,3 7-41,-3 6-61,7-2-132,-3 4-188,3 2 86,-3 2-129,6 0-183</inkml:trace>
  <inkml:trace contextRef="#ctx0" brushRef="#br0" timeOffset="186756.23">15676 12997 1751,'15'3'-44,"0"-1"24,0 1 5,0-3 11,-5 2 11,-1-2 16,2-2 12,-1 2 12,-7 0 15,3-3 11,1 3 3,-7 3 4,0-1-11,-3 3 1,-4 5 0,-3 6-1,-7 1 4,1 10 6,-8 6-3,-2 7 6,-2 2 1,3 11-4,-2-1 0,4 4-1,6-10-3,-1 5 4,13-6 2,-2 2 10,7-7 2,3-2-3,6-4 3,5 4 1,0-10-3,6-3 3,2-3 1,3-4-3,1-8-9,1-5-1,6-5-4,-3-5-8,7-5-2,0-8-8,-1-7-5,-3-15-1,2-5-7,-10-8 0,-4-9-11,-7-1-4,-11 9-6,-6-4-3,-8 0-14,-5 1-5,-5 12-20,-5 5-22,-8 2-31,1 8-21,-7 8-29,6 2-33,-2 8-35,2 0-50,10 6-52,2-4-69,2 10-163,2-5-54,8 0 66,2 0-56,8 3-66</inkml:trace>
  <inkml:trace contextRef="#ctx0" brushRef="#br0" timeOffset="187227.47">16517 12947 1467,'25'16'-12,"-8"-2"18,-4 6 27,-2-3 31,-1 7 19,-4 0 16,0 3 8,2 9 22,-2 1 13,4 9-3,-4-3 4,2 6-2,2 1-7,-4-3 4,0 3 0,5-6-8,2 4-1,-2-3-3,2 0-12,-4-9-6,5-1-11,-1-2 0,-2-2-4,2-4 3,-3-3-5,0 0-9,-3-9 2,2 6 0,-2-6 8,0 0 5,0-11-9,-4 1-9,3-5-8,-2-5-9,-1-4-3,-3-7-6,-3-3-9,-7-16-4,0-13-6,-4-9-6,-16-30-9,3-4-8,0-6-5,-3 2 0,5 5-3,5 22 3,2 5-6,9 13 4,5 13-1,0-8-2,8 8-2,6 2-1,4 2 3,2 3 0,5 5 5,2 5 3,4 2 2,-5 11 3,-1 5-8,-1 4 7,3 8 12,-3 5 1,-3 10 2,-1 0-1,-5 3 1,-5 6-2,-6 4-4,-3-1-2,0 4 0,-11 6-6,-2-2-21,-8 1-32,-2 0-40,-1-3-43,0-3-46,-3-2-59,-1-9-90,-4 2-162,-2-9-223,1-4 76,-8-14-264,1-1-372</inkml:trace>
  <inkml:trace contextRef="#ctx0" brushRef="#br0" timeOffset="194164.22">19240 12927 292,'4'-2'-100</inkml:trace>
  <inkml:trace contextRef="#ctx0" brushRef="#br0" timeOffset="194329.78">19000 12930 1350</inkml:trace>
  <inkml:trace contextRef="#ctx0" brushRef="#br0" timeOffset="205972.22">18790 13017 726,'11'0'72,"-5"5"-511</inkml:trace>
  <inkml:trace contextRef="#ctx0" brushRef="#br0" timeOffset="-198378.87">17930 12840 394,'0'0'7,"10"7"-144</inkml:trace>
  <inkml:trace contextRef="#ctx0" brushRef="#br0" timeOffset="-197935.06">17954 12855 158,'3'2'107,"0"0"-15,0 1-12,0-1-4,5-2 8,-5 3 5,-3 2 0,3-5 3,-3 3 4,4-2 0,-4 2-1,3 0-7,-3-3-6,3 6-3,-3-4 4,0 1 0,0 1 2,-3-1-1,0 2 3,-1 2-4,-2-2-6,-2 0-6,-1 3-7,-1-1-7,-7 3-5,-3 0 0,3-2-7,-6-1 2,4 1 0,-5-1-1,0 3-2,1-5 1,-1 0 0,5 0 5,-1 5 0,3-7 0,0 1-5,4-1-3,-1-1 5,2 4-6,1-3 0,1 1-1,1-4-3,1 3-1,-2 2 1,3-2-4,5 1 14,-6 1-1,5 0 7,0 3 0,-1 1 2,1 2 11,3 2 1,0 1 0,0 6 3,0 0 4,0 6 9,3 3 5,-3 3-3,7 4 2,-4 3 0,2 4 2,-2 0-4,3 4-5,-3-1-6,4 0-7,-4-3-6,1-2-2,3-4-6,-5 3-5,2-5-6,-1 5-2,0-15-4,1 7-4,-4-7-2,3 0-5,-3 0-8,4-6-23,0-1-32,-4-2-29,0-2-51,0 1-39,0-10-43,-4 2-35,4-1-46,0-3-26,0-3-39,0 0-91,0 0-89,4-10-10,-4-1-63,3 4-99</inkml:trace>
  <inkml:trace contextRef="#ctx0" brushRef="#br0" timeOffset="-197729.61">17717 13704 1711,'13'-20'37,"0"3"33,0 5 37,8-2 32,-1 5 19,2-1 17,10 0 32,1 3 2,0-6-3,4 5-19,2-1-15,-2 0-20,0 2-14,0 2-7,-4-2-16,0 2-18,0-3-20,-6 4-25,3-1-41,-3 2-44,-3-2-48,-2-3-47,-5 7-65,0-2-92,-7-5-178,-3 1-137,-11-1 63,-5-2-86,-8-3-121</inkml:trace>
  <inkml:trace contextRef="#ctx0" brushRef="#br0" timeOffset="-196415.61">19104 13026 501,'3'-4'307,"-3"4"-65,4-5-43,-4 2-34,0 1-7,0-1-7,-4 1-12,4 2-12,-13 2 13,3 1 4,-3 2 9,-4 0 7,-7 5 0,2 5-3,-8-3-3,0 9 8,-4 3 5,0 6 4,1 8 6,0 5 8,-1 5 4,4 3 1,10 7 3,1-5-4,5-3-7,7 0-19,7-3 9,7 3 20,10 0 9,6 3 8,7-6 0,10 3 8,11-7-2,5-11-19,4 0-4,7-6-11,-1-9-16,7 0-12,-13-9-16,4-1-14,-12-4-14,3-3-12,-5 0-27,-7-3-35,-3-1-53,-10 1-80,0-5-90,-13-1-119,-11 1-133,-9 1-204,-11-3-282,-20-5 125,-15-8 107,-24 3-592,-47 3-746</inkml:trace>
  <inkml:trace contextRef="#ctx0" brushRef="#br0" timeOffset="-191700.38">20312 12732 583,'0'-2'-174,"0"2"387,3 0-34,-3 0-28,5 0-24,-5 0-7,0 0-4,0 0-12,-2 8 11,-4-6 9,-2 8 9,2-1 1,-2 7 5,0 6 1,-6 3-9,-2 5 2,5 6-6,-5 8-1,-1 7 0,-4 6-5,5 3-2,3 2-12,-1 1-13,2-4 3,4-3-11,2-4-6,6 3 1,0-5-24,0-8 2,3 2-10,0-5-4,1-2-17,0 1-30,2-5-27,-3-8-25,0-5-24,4-4-32,-4 1-50,1-8-49,0-1-56,-4-3-165,3-10-145,-3 5-91,-7-16-162</inkml:trace>
  <inkml:trace contextRef="#ctx0" brushRef="#br0" timeOffset="-191372.75">19925 12888 1691,'9'-13'-48,"-2"2"14,0 2 13,3 1 31,-4 1-3,1 1 21,0 2 14,3 1 9,0 1 24,7 2 14,2 0 14,8 2 8,6 4 10,11 1 11,10 5 9,6 3-16,8 8 14,6 2 17,22 11 7,-1 5-5,-2 7 14,1 1-11,-12 2-1,2 6-4,-4-3-6,-10 2-3,-16-5-13,-11-5-2,-13 0-12,-7 1-11,-9-5-7,-7 6-11,-14-1-7,-4 1-9,-12 10-8,-10-8-25,-7-1-43,-20 17-51,-7-6-56,-7-9-69,-8-3-76,11-7-83,-2-16-146,-4-5-184,-3-5 79,-11-15-256,6-6-329</inkml:trace>
  <inkml:trace contextRef="#ctx0" brushRef="#br0" timeOffset="-189000.67">21986 12642 25</inkml:trace>
  <inkml:trace contextRef="#ctx0" brushRef="#br0" timeOffset="-188366.37">21995 12642 274,'0'0'190,"7"3"-46,-7-3-29,0 2-13,3-2-13,-3 3-12,0-3 4,0 0-1,0 0 0,0 0 2,0 0 0,0 0 0,0 0-3,-10-5-2,4 5-4,-1-3 4,0 0-3,-3 1 1,4 2 1,-4-3 2,3 1-5,-6 0-1,-1-1 0,4 3-2,-3 0-2,3 0-7,-3 0-2,-4 3-6,4 1-4,-11 4-1,4 0-5,-6 5-1,2 4 0,-2 3-1,2 2 2,-3 3-2,3 10-1,-1 1-1,1 3 0,1 6 0,6 0-5,4 0 2,-4 6-4,6-2 2,9 6-11,2-5-2,2 0 8,9 0-2,6-4-3,-4-5-6,10 5 2,1-12-3,3 2 0,3-6 2,0-1-4,-4-8 1,4-4-5,0 0 3,4-2 4,-11-10-10,4 1 4,-4-6-2,3-2-1,-2-4-6,0-4 3,-5-3-1,1-4-3,-3 0 2,-4-11-2,-3 3 0,-7-6-1,-3 4-5,0-3 3,-6 0-5,-4 1-5,-4 1-3,-2 3-1,-1 0 4,1 3-9,-8 1 2,8 4 5,2 2-3,1 2 2,-1 1-4,5-1-4,-1 4-6,3-2 6,3 2 2,4 1 1,4-2 2,3 3 4,3-1-1,-4 1-1,8-4 6,-1 4-1,0 2 1,4-3 3,0 4 2,-1-1 0,1 2 1,3 3-1,-3 0 5,-1 0 5,1 3 7,-1 4 0,1 0 5,-4 5 9,4 5-1,-7-1 8,4 5 0,-8 0-4,4 5-7,1 4 1,-8 1 5,7-2 0,-10 1-8,3 3 3,2-8-7,1 2 15,-3-1-17,0-2 0,0-2-18,4-1-25,-1 1-21,2-10-41,-2 1-37,4 3-46,-2-7-74,4-6-207,1-3-107,1-3-95,-1-3-153</inkml:trace>
  <inkml:trace contextRef="#ctx0" brushRef="#br0" timeOffset="-186898.45">22863 12705 1737,'0'0'-59,"0"-3"17,0 1 20,0 2 13,0 0 13,0 0 9,-8-3 3,8 3-3,0 0 22,0 0 13,-3 15 5,0-2 7,0 5 2,3 4 4,-7 2-2,1 9-1,6 4 4,-11 1 6,8 4-6,0 6-5,-1-1-2,1 3-4,-3-1-7,6-7-2,-8-2-8,5-1-1,0-1-4,0 2-4,3-7 1,0-6-3,0 3-1,0-5-4,0-5-2,0 1 7,6-4 1,5 0 2,-8-7 3,3 0 5,4 2-2,4-3 1,2 0 3,1-6-1,7 2-3,-2-1-1,5-1-3,0 0-2,0-3-5,3 2 1,0 3-5,0-5-2,-3 0-2,3 0-2,0-5-4,0 5-3,-7 0-2,0 0-4,-3 0-16,4 0-18,-6-2-21,0 2-28,3-3-26,-5-1-49,-2 1-53,-5-2-126,-2-4-217,-2 2-108,-5-5-156</inkml:trace>
  <inkml:trace contextRef="#ctx0" brushRef="#br0" timeOffset="-183081.1">23646 12942 833,'4'0'112,"-4"0"82,6 5-43,1-5-34,-7 0-12,3 0 1,-3 0-15,3 0-13,4 3-1,-7-2-1,0 2 12,4 0-1,-1 5 0,7-1 5,-7 1 2,7 4-5,4 1 5,-8 4 8,4-5-7,4 6 3,2 2 0,-2 5 4,2-7 0,-2 1-9,5 4-2,-5-4-4,2 2-1,-2-6-6,-1 3-4,1-1-5,-1-7-7,4 5 5,-11-7-1,7-1 1,1-2-3,-1 0-5,4-5 5,-1-5-7,1 0 0,4-5-6,-5-4 3,14-7-3,-3 1 1,3-12 1,0-1 1,0 1 0,3-1 1,-1 0 3,6 0 4,-8 7 19,2-2 2,-4 6 0,2 2-1,-7-1-3,4 9 3,-4-3 1,1 5 1,-1 0 0,-6 3-1,3 2-1,0 10-19,-3 4 13,-4 11 5,4 18 7,-11 12-3,4 21-5,1 33-9,-8 6-6,-3 5-3,0 4-7,3-5-48,0 3-47,4-5-67,-7-5-78,0-15-81,0-17-110,-10-3-153,7-5-250,-14-10 55,1-6 103,-14-6-392,-11 2-485</inkml:trace>
  <inkml:trace contextRef="#ctx0" brushRef="#br0" timeOffset="-181389.54">11350 14434 668,'0'0'80,"0"0"22,3 8 7,-3-3-4,0-2-16,-3 1 5,0 7 11,3-4 1,-4 4 10,1 3 13,0 3 3,0 3 4,-1 4 0,4 2 0,-3 6-6,-1 9-6,4-8-9,-3 9-11,3-2-9,0 3-7,0 0-8,0-1-8,3-2-13,1 2 1,-1-7-10,1 5 5,-1-7-20,3-1-24,-2-7-33,2 0-38,-2-5-39,3 3-40,-1-5-40,4-1-45,-3-5-93,3-2-137,-4-3-168,4-4-119</inkml:trace>
  <inkml:trace contextRef="#ctx0" brushRef="#br0" timeOffset="-181081.37">11826 14622 1720,'15'-15'-2,"-5"5"20,-1 2 15,-5 1 20,3 0 21,-4 4 1,0-2 7,-3 5 16,0 0 6,0 0 5,0 15 2,0-8 0,-3 4 10,3 4-7,0 3 5,-3 6 18,-2 1 1,5 1-5,0 5-2,-2 2-9,-2 4-9,4 4-9,0-1-8,-3 0-11,3-3-1,0 4-11,0-2-13,0-3 0,3-2-5,-3-1-10,4-1-2,-4-7-11,0 1-42,0-4-36,2-5-40,-2 1-31,0 0-32,0-3-55,-2-1-47,2-4-37,-7 0-85,1-2-105,-1-1-43,-4-4-135,-1 2-152</inkml:trace>
  <inkml:trace contextRef="#ctx0" brushRef="#br0" timeOffset="-180852.98">11264 15107 1814,'-4'-7'2,"-3"-1"19,1 6 11,3-5 26,3-1 17,3 5 15,0-4 9,4-1 10,3 1 1,3-1 0,7 0-4,7-1-5,-1 1-11,12-1-2,-5 1-8,3-1-15,1 0-13,-1 2-26,2 4-33,-3-4-44,-1-1-53,0 1-80,-4 4-192,0-4-169,-3 7-88,-4 0-131</inkml:trace>
  <inkml:trace contextRef="#ctx0" brushRef="#br0" timeOffset="-178613.02">12930 14472 1668,'11'-7'-23,"-1"-1"18,-4 8 25,-6 0 37,4 8 24,0-1 18,-4 1 18,3 2 7,-6 7 7,6 8 5,-3 1 6,-3 5 0,3 5-3,0 3-6,0 5-7,-4 5-5,4-6-20,0 7-5,0 0-1,0-8-17,0 6-9,4-6-6,-1-2-3,-3-3-7,3 1-9,0-3-16,1-8-36,-1 4-31,-3-6-28,3-8-27,-3 1-47,0-3-36,0-5-35,0-3-26,-3 1-28,0-8-95,-4-8-116,1 1-141,-2-3-115</inkml:trace>
  <inkml:trace contextRef="#ctx0" brushRef="#br0" timeOffset="-178412.56">12710 14567 1744,'-6'-12'40,"2"-3"26,-1 7 22,5-2 18,-6 2 12,12 3 9,-1 1 8,5-4-1,8 3-4,1-3-7,11 4-16,3-4-10,8 2-4,-1-1-13,7 5-9,-1-1-33,1 3-26,-1-4-26,-5 4-35,-1-3-29,0 6-33,-7 1-32,-3 1-27,0 8-32,-10-5-47,-3 9-136,-10 0-264,-4 1-146</inkml:trace>
  <inkml:trace contextRef="#ctx0" brushRef="#br0" timeOffset="-178215.09">12567 15415 1988,'-6'17'92,"6"-8"36,3 8 34,3-10 35,8 3 33,-1-3 15,14 1 16,0-6 4,11 6-9,13-8-16,7 0-21,11 0-26,18-10-17,0 2-29,-3 1-62,-5-6-65,1-2-101,-2 0-102,-12 5-124,-6-5-159,0-2-213,-15 2 83,-10 2-286,-15-2-364</inkml:trace>
  <inkml:trace contextRef="#ctx0" brushRef="#br0" timeOffset="-175617.73">842 15962 1022,'6'-5'312,"-2"5"-76,-4 0-50,0 0-15,0 0-7,-7 15-8,4 0-13,-5 5-9,3 2 16,-2 11 6,0 5 11,0 2 5,1 10 3,-2 2-3,6-2-2,-2 5-3,1-2-9,3 2-3,-4-2-7,8-4-6,-4 1-9,3 1-11,3-5-10,-1-8-4,-2 2-8,3-5-10,1 2-5,0-4-9,-5-8-6,3-5-5,-2 6-7,-1-10-2,2 2-23,0-6 0,-1-1-2,0-10-5,1-1-3,-2-4-4,-2-9-1,0-4-4,-2-10-1,-2-21-1,-2-10-8,-4-9 0,-4-35-7,-2-6-2,6 3-2,-1 0-5,2 23 0,6 10 3,3 14 0,3 0-2,0 13 0,7-4 2,-1 8 2,2 9-2,6-3 1,-1 10 3,8 0-2,-2 7 5,2 3-4,2 8 3,-2 4 1,0 3 3,3 3-2,-5 4 6,1 2 1,-2 15 1,-1-2 6,-6 3 0,-5 0 1,-2 5-1,-3 2-3,-8 1 4,-3 1-3,-2 7-3,-5 1-2,-6 1 0,-1-2-15,-5-7-32,3 4-38,-6-3-42,2-1-47,2-8-34,3-1-35,2-1-44,-3 0-44,-2-7-114,13-3-214,-5-2 43,6-4-269,5-2-363</inkml:trace>
  <inkml:trace contextRef="#ctx0" brushRef="#br0" timeOffset="-175246.75">1489 16424 2282,'16'-8'-52,"-9"7"28,3-2 29,-3-2 26,-1 5 20,-2 0 2,-1-3 4,0-1 5,-3 4 4,0 0 4,-6 7-4,-1 2 12,1-1 5,-5 10 1,-5 2 3,2 8-2,-2-1 6,-8 10-1,8 1-6,-4 2-3,3 2 1,1 0-3,5-1-3,1-1-2,4-5 4,6-1 2,3-1 4,3 0 8,5-7 2,2-4-3,0-3-4,7-6-7,1-1-9,2-6-6,3-6-8,-2-6-1,6-2-7,0-9-3,0 0-8,3-10-3,-3-11-24,-3-5-4,0-7-5,-4-7-11,-13 6-21,4 9-16,-11 0-19,0 8-19,0-2-27,-6 11-11,-3 3-32,-2 4-31,-5 3-34,4 7-46,-8 6-103,7-3-171,-1 10-8,5-3-174,-4 6-214</inkml:trace>
  <inkml:trace contextRef="#ctx0" brushRef="#br0" timeOffset="-174831.34">1849 16949 1885,'9'6'-2,"2"-6"28,2 0 23,1-6 30,2-2 26,4-1 8,4-1 2,6-7 6,2-14 1,5 4 0,-4-5-13,8-11-3,-4-5-17,-4-2-9,-3-2-4,-6 4-25,-8 6-8,1-3-2,-11 7-8,-2 4 9,-4 1-13,-7 9-5,-7 6-1,-2 0-14,-4 3-3,-4 8-1,2 5-5,-5 2-8,3 2-2,-2 3-2,2 5 1,5 0-1,-2 5 6,8 3-4,-1-3 5,7 4 2,7-4 6,0 2 8,7 1 35,7 2-5,2-3 33,5 3 14,6-2 16,3-3 0,0 7-3,3-4-10,-3-3-6,-3 3-9,0-6-3,-8 3-12,1 2-2,-10 1-9,1-3-7,-8 2-13,-6 0-23,-5 4-29,-5-3-29,-1 1-27,-5-3-23,-1-1-21,-1-3-25,-5 1-27,6-6-34,-3-2-39,2-5-73,5 0-147,2-5-85,-2-8 59,6-3-48,3-5-43</inkml:trace>
  <inkml:trace contextRef="#ctx0" brushRef="#br0" timeOffset="-174588.99">2549 15912 1630,'27'-13'54,"-4"4"22,-2 9 33,-5 1 22,-2 13 16,-5-2 6,-2 13 4,0 7-2,0 6-3,-4 5 1,0 6-7,-3 4-3,0 2-12,3-1-11,-3 5-9,2-4-16,3-2-8,1 1-6,2-4-11,1-4-6,1-5-13,7 2-21,-4-11-10,7 2-24,4-10-22,-1-7-30,2 0-15,3 0-24,-4-13-25,2 1-30,-3-5-22,-3-2-32,4-5-57,-8-4-159,-2-4-115,-4 0-129,-3 3-160</inkml:trace>
  <inkml:trace contextRef="#ctx0" brushRef="#br0" timeOffset="-174433.41">2813 16549 1794,'-10'-2'-12,"7"-5"6,3-3 2,6-3 13,4 4 2,6-2-3,9-4-3,8 0-4,3-3-27,18 2-49,-2-1-107,26-2-336,5 4-23</inkml:trace>
  <inkml:trace contextRef="#ctx0" brushRef="#br0" timeOffset="-173025.09">4100 16637 1357,'-4'-20'-29,"1"8"8,3-1 27,-3-5 11,-4 1 7,-2 2 18,1-3 11,-5 2 10,-4-1 2,1 5 7,-1 0 3,-2 2-3,-2 2 3,-2 8 2,-4 0 6,-1 8 5,3 2-2,-5 5 0,0 2-2,-3 14 0,3-4 1,3 8-3,4-3-4,-1 6-9,11-8-6,-1 2-8,8 6-1,-1-9-8,7 3-3,7-6-2,2 8-8,5-10 0,6 1-1,6-2-6,4-5-1,1-4-1,5-2-3,-7-7-2,6 1-2,-1-6 0,-2-3-2,2-5-2,-4 1-4,3-11 6,-6 2-7,-7-10 0,-4-1-6,-2-12 0,-4 3-6,-4-3-2,-2 3-3,-1-3 2,0 3-2,-3 3 2,4 3 2,0 5-3,-1 5 2,0-3-2,0 11-2,7-1 5,1 6 3,2 5 11,4 4 6,2-2 5,1 13 16,4-1 8,-1 3 10,3 2 9,1 7-25,0-5 5,0 5 14,0 0-23,-4 1-7,-3-8 4,3 9-3,-10-10 1,4 0-5,-4 1-3,-2-8-1,-2 5 2,1-4-5,1-1 0,-5-1-4,1 0-2,3-8-4,-6-3-2,2-4-25,0-6-1,1-5-6,0-7 0,6 0-4,-3-2 0,7-3 5,3 5-1,0-2 5,7-1 3,6 3 1,-1 0-1,9 0 6,-2 5-1,1 0 3,1 5-3,-4 0 7,0 3 4,-1-1 1,-2 4 2,-4 0 3,-7 1 6,1 7-1,-5-7 6,-5 8 3,-1-3 3,-6 6-5,-7 2 3,-4-1-2,-2 13 2,-7-8-7,-4 11-1,-3 0 0,-7 6 4,-6 8 0,0-2 0,-1 1 6,0 1-11,1 5 0,2-4 9,1-1-10,8 4 3,4-1-2,2-7 5,10-1-1,3-5 2,6 1 3,3-8-2,8 1-1,2-5 5,8-3-3,3-8 2,-1-4-1,4-3-1,7-7 1,-4-6 8,7-13 4,-6-1 5,3-13 7,-7-15-6,6-23-7,-9-9 0,-7-5 4,-7-3-13,-6 17 0,-4 17-2,-3 12-3,0-1 3,0 13 7,0 7 1,-3 2 0,3 3-8,-3 13 7,-4 4-5,4 6 4,0 10 1,-5 4 14,2 10 2,-1 8-2,4 8 6,-3 9 2,2 8 4,0 8 0,1 1-9,3-1 0,3 2-5,5 10 0,1-2-4,8-6-2,3 4 0,7-8-1,6 0 0,3-8-1,5-8 0,-5-9-5,7-8 0,-2-2 3,-1-12-6,-4-2-6,1-9 2,0 0-4,3-9-1,0-8-1,-8 0-2,6-8-3,-5-8-6,-10 4-6,-2 0-7,-9-5-3,-1 9-2,-4 0-4,-4 0-1,-6 8-1,3 8 4,-7-2 0,-4 7 2,-1 4 3,2 7-2,-7 2 6,7 9-1,-4 2 1,10 1 4,-2 3 1,2 6-1,4-2 1,0-1 0,8 3-15,2-3-17,6 3-12,5-4-23,1-7-26,8 4-30,0-10-22,4-7-20,-4 2-24,1-8-16,2 0-11,0 0-18,-3-2-18,0-5-36,-10-4-83,6-3-108,-8-3-17,-9-1-92,1-5-93</inkml:trace>
  <inkml:trace contextRef="#ctx0" brushRef="#br0" timeOffset="-172769.77">6321 16749 1678,'0'-7'23,"4"5"43,-1-1 38,3 6 31,8-1 19,2 5 21,5 1-11,-2 7 15,1-5 6,7 13 0,0-4-12,0 4-9,-8 2-17,5 1-14,-7-2-11,-1 1-10,-2 1-15,-4-7-8,-4 1-5,-3-2-12,5 0-5,-8-4-9,3-2-3,-3-1-6,-3-5-5,-3 0 0,4-6-6,2 0-5,-3-15 1,3-2-8,3-6-2,5-15-9,5-8-5,4-14-22,16-30-17,3-2-22,11 0-26,2 0-29,1 2-33,4 6-55,6-8-103,-10 16-326,-10-2 19,-16 6 85,-11 6-191,-3 0-203</inkml:trace>
  <inkml:trace contextRef="#ctx0" brushRef="#br0" timeOffset="-159115.07">12464 6022 441,'0'-2'18,"0"2"-13,0 0 8,3-3-1,-1 3 8,-2 0-1,5-2 1,-5 2 7,0-3 8,0 3 11,4-3 11,-4 3 12,0 0 14,3 0 13,-3 0 13,0 0 15,3-2 7,1 2 13,-4-3 4,0 3 4,3-2 4,-3 2-3,3-2-3,-3-3-11,0 2 3,-3-2-19,0 0-9,-1-2 7,1 2-20,0-4 4,-6 2-8,7 0-12,-7-3-3,2-2-4,-7-3-1,5 0-8,-5-3-5,1 0-5,0-1 0,-8-4-9,1-4-7,1-1-3,-8-7-2,-3-2-1,3-1-10,-14-7 0,5 0-1,0 0 1,-7-2-2,-8-2-2,-15-5-4,6 4-4,6 10-13,-3-2 2,0 3-1,1 0-3,-3-1-4,-4 5 8,1-2-8,-1 2 8,3-4 1,-16-7 0,9 5 2,7 7-4,0-1 0,0 2-1,0-3-1,0 5 1,0-5-3,3 4 2,3 1-4,-6-1 3,7 1-3,-3 3 0,9 0 2,0 6 0,1-1 2,3 1 2,-1-1-6,4 4 0,3 1 1,0 3 3,1-3-4,-1 3 3,1 1-4,2 1-3,-3 0 2,4 3 4,-1 0-1,-2 3 1,2 2-1,1 0 7,0 1-7,-3 1-1,-3 0 6,4 3-1,-2 0-4,1 0-3,-2 3 4,-6 0-4,2 3 6,-5 2 0,-6 4-2,-4 3-6,1-1 8,-1 6 0,-3-1 3,0 5-5,-11 2 4,5 1-1,2 6-1,-2 0-2,-18 16 3,4 4 0,1 4 2,1 3 0,6 1-3,2-2 2,2 6 0,9 3-2,-5 4 3,4 3-1,7 0-4,0 3 4,5-1-1,12-12 3,6-4-3,3-1 1,0 4 0,-6 19 3,3 2-3,2-10 2,-2 15 1,6 0-3,-6 2-3,3-5 6,3 4-8,1-16 6,-4 15 2,-3 2-1,-5-4-2,3-1 2,5-17-1,4-8-4,0 1 4,0 0 0,-1 0-1,1-1 3,-3 0-6,5-5 1,-2 1 3,7 0-2,2-6 0,1-2 1,2 1 2,5 0-2,-1 4 0,1-2 1,3 0-4,-2 2 0,5-5 2,-3 2 2,3 1 1,0-1-5,0 4 7,3-2-6,-3 1 4,5 3-1,-2 0-3,0 8 3,0 5 1,-3-12 2,4 9 2,-1 0 5,0-10 3,3 9-4,5 1 2,-4-4 2,2 1 3,2 2 3,2-1-1,-4-1 0,5-1 1,3 4-4,-4 1 4,4 0-1,0 0-2,3-2-4,-1 2 4,8 18 0,0-15-7,8 12 7,-5-20-4,0-7-1,8-1 5,-6-5-7,9 3 1,0-4-4,-3-4 4,3 0-2,3-5-4,0 1 1,-2-4 2,3-1-2,4-4 1,-5-4-2,5 4-1,-5-6-2,6-2 3,-3-1-3,2 0 0,5-2 2,-7 0-2,2-1-1,2-4 1,-1 0-3,0-2 0,-3 3-1,-4-6 4,-3 1-4,3-3-1,-3 0 5,3 0-1,-3 1-2,4-4 2,-4 1 1,0-2-3,1 0-3,-2-1 2,-2 0-1,2 0-3,-1-3 6,-5 0-1,7 1-3,-4-1 2,1-2-1,7-2 1,-1-1 0,4-1 0,-4-1-4,4-3 3,-2 0 3,3-1-2,-2 0-2,-2 0-1,2-1 4,-2-3-2,3 4-4,-4-1 5,0 0 0,1 0-2,-1-3 4,-3 3-2,4-3-2,-1 1 1,4 2 1,-4-2 1,4-4-4,7 4 5,-5-3-3,5 0-1,-4-2 1,-1 1-1,5-4 2,-1 3 0,0 0-1,-2 0 2,2-1-4,-7-2 1,5 3 2,-1-1-1,-4 0 1,1 3 0,-7 3 1,4-3-3,-4 1 2,-1 2-1,5-3 1,-4 6-2,0-1 2,-1-1-1,-1-1 2,-2 3-2,1-2-2,-1 4 0,-2-4 2,0 4 1,-4 0-3,-5-1 4,5 4 1,-3-4-4,0 4 2,-3-2-1,3 0-2,-4 4 0,-3-3 2,0 0 1,0 3-1,0-1 0,0-2 0,-4 2 2,4-1-1,1 1-1,-2-2 1,-2 0 0,4 0 2,-5 1-1,7-4 2,-2-1 2,-2 0 2,1-3-2,1-3-2,1-3 2,2-4-1,-4-4-2,10-5 4,-6-2 2,-5-5-6,2 1 4,-1-5-2,-4-2-3,-2 2 0,-4-5 2,-1-1-4,-2 1-4,0-3 6,-4-1-2,-3-1-1,0 2 2,-3-2-1,0 2 1,-1 0-2,-3-3 4,1 3-5,-1 0-3,1 3 1,-3 2 0,1-1 3,1 8-1,4-3 0,-4 1 1,3 0-3,4 3 4,0-4 0,0 1-2,0 3 0,4-1 2,-4 3-4,7-3 3,0 4-1,-1-1-3,-1 0 1,7 5 6,-5-3-2,-1 3-3,4 0 2,-3 3-1,3-3 2,-2 2 0,0 3 0,-1 0-3,0 0 5,-1 3-4,-2-1 2,2 1 0,1-1-1,0 1 1,-1 0-1,-2 1 1,-1-2-1,3 6 0,-2-3 0,0 2 1,-1 1-1,0 3 1,4-4-4,-4 0 5,3 1-5,-2-3 3,2 3 0,-2 0 0,3 1 1,-4-2 0,3 1-1,2-1 1,-2-2 2,4 0-2,-4 0-6,4-1 5,-3 2-1,3-1 1,1 1 1,-2-2 1,-2-1 0,4 4-2,-2-1 1,1-2-1,4 4 4,-8-1-4,0 1-2,4-4 0,0 2 2,-2-4 0,1 3 1,-1 0 3,1-2-4,1 1 1,-4-1 1,2 0 2,2-1-4,-4-3-1,0 5 0,2-4 2,2-4-1,-1 0 2,2 1-2,-1-2 3,-4 3-4,0-3 1,5 0 0,-4 5 0,-4-4 0,3-2 1,2 7-1,-2-2 2,-3 1-2,-3 1 0,4-2-4,-1 1 4,-3-2 2,0 1-3,-3 2 2,3-3 0,-4-1 1,-2-2 2,-1-2-2,0-1 1,-3 0-7,1 0 7,-2 3-4,1 0-2,-4-2 2,2 1-1,2 2 3,-4 1 0,4 1-1,4 2-2,-2 2 0,2-2 4,0 0-3,-1 0-3,1 0 6,-2 3-1,1 0-1,5-2 3,-6 3-1,6-2 1,-6 4 4,-2-2 1,4 1 3,-3 0-4,-6 0 9,3 2-5,-2 1 0,-2 0-1,-2 2 2,-2-2-2,-2 1-1,-6 3-2,2-1-3,-4-1-1,-3 3-31,-4-2-45,4 5-62,-4-2-66,0 2-94,-3-4-173,-3 1-237,-10-6 98,-10-5-252,-11-3-344</inkml:trace>
  <inkml:trace contextRef="#ctx0" brushRef="#br0" timeOffset="-157144.57">8232 7432 659,'10'-3'4,"-4"3"108,1-2-8,0 2-44,0-2-1,-4 2 5,0-3-6,1 3-10,-4-5 0,-4 3 2,-2-1 5,-1 1 4,0-1 2,-3-1 1,-3 1 2,-1-2 6,2 2 4,-2-3-5,-6 2-1,3-1 1,-3-2 2,0 2-2,0 0 2,-4-3 1,5 1-1,-1 2 2,-4-3-4,2 5-1,1-1-5,1 2-5,-4 2-5,4 2 2,-6 1-8,-1 4-2,-3 5-3,0 3-1,0 2 0,-7 8-3,5 6 2,-2-1-4,4 2 3,4 6-1,-1 4-3,0 9 1,3 1 0,5 3 2,5-3-2,1 1-6,6 2-3,4 2 1,3 1 1,7 10-3,-1-4-1,7-1 4,8 2-4,-1-6 4,6 2 5,4-7-2,4-3 7,3-6 12,-1-3 1,1-9 6,1-3 2,3-6 4,-4 2 6,6-9 3,-5-5-7,2-1-2,-1-4-2,-1-7-3,5-6 3,-4-3-6,9-11-5,-2-5 5,7-12-2,1-5-4,6-26 0,-3-2-2,-8-10 0,-5-5-6,-14-4-1,-3 0-5,-17 12-5,-7 9 0,-6 1 3,-7 1 2,-7 7-4,-4 1-2,-12 3-3,-7 11-6,-7 1 0,-2 6-3,-8 6-2,-6 6-6,-4 6-11,4 3-21,-5 6-31,2 5-46,-4 5-49,1 3-58,1 4-73,2 1-85,2 5-301,-2-1 17,-11 0 104,0 3-205,0 0-240</inkml:trace>
  <inkml:trace contextRef="#ctx0" brushRef="#br0" timeOffset="-155297">8342 16490 613,'0'-8'83,"-3"0"-33,-1 8-20,4-2-7,-3-3 6,3 5 18,0 0-1,-3-2-11,3 2 19,0-3 5,0 3 6,0 0 4,0-5 4,0 5 7,0 0 2,0 0-1,0-2 3,0 2 0,0 0-7,3-6 0,0 6 9,4 0 3,-1 0 6,2 0 4,1 0 7,8-1 4,3 1 1,0-6-3,7 4 0,6-1-5,-3-1 2,4-5-7,5 1-9,2 7-7,-5-7-11,4 1-8,-3-1-4,-4 6-6,-3-6-2,0 6-6,0-3-11,-3 3 1,-1-4-7,-6 4-5,0 2-15,-3-3-6,0-1-24,-1 4-14,-2 0-19,-4-3-20,0 3-17,1 0-23,-5-6-20,0 12-21,-2-6-16,-1 0-32,-3 0-34,0 0-223,0 0-199,-13 3-157</inkml:trace>
  <inkml:trace contextRef="#ctx0" brushRef="#br0" timeOffset="-154705.05">8864 16407 1651,'0'0'-84,"0"0"20,-2 5 11,2-5 12,0 3 10,0-3 12,0 0 17,-3 1 8,3-1 5,-4 0 7,1 0 13,3 6 2,0-6 14,-7 2 2,5-2 10,2 0 4,-9 0 3,9 0 8,0 0 3,0 0 1,-2 6 5,-1-3 8,3-3-2,-7 7 3,7 1 4,-7-1 10,7 3-6,-6-1 7,6 7 0,-4-1-14,1 4 6,3 4 10,-3 2-2,3 2 1,0-2-4,0 6 0,3 1 1,4 3 2,-3 0-2,2-1 3,0 5-1,3-3-3,2 3-3,-7-4-5,9-1-6,-2 4-7,-2-2-1,1-2-3,-3-4-6,3 0 12,-4 2-1,1-7 2,-4 0-4,1-5-4,0 4-3,-2-5-4,-4-2-4,-6 3-11,5-1-4,-10-5 1,3 3-5,-4-1-5,-2-7-2,-4 7-3,-4-7-2,1 2-25,-4-4 1,1 0-1,-4 1 1,3-3 0,1 0-3,-1-3-1,0 3 2,0-5 0,8 0-2,-5 0 7,4 6-5,1-12-2,-2 6-3,1 0 1,1 0-2,1 0-1,1 0 1,4 0 1,-4-2-4,1 2-3,2 0-24,1-5-38,-3 3-39,2-1-50,1 1-35,0-1-55,0 0-72,6-2-85,-4 1-222,2-1-44,6 2 64,-1-2-275,4-3-361</inkml:trace>
  <inkml:trace contextRef="#ctx0" brushRef="#br0" timeOffset="-154568.9">8413 17340 2317,'3'-9'16,"3"2"17,-3 5 18,4-3 9,-1 0-2,2 3-8,1-4-22,-2 1-48,4 1-60,1 1-87,1 1-228,-2-1-269,-4 1-159</inkml:trace>
  <inkml:trace contextRef="#ctx0" brushRef="#br0" timeOffset="-152075.26">10964 7427 643,'0'0'37,"-11"0"-3,5 0 0,-1 0 9,-3 0-13,6 0-1,-5-2-4,-1 2 9,3 0-5,-6 2 7,3-2-3,-5 2 7,3-2 9,-6 3-2,3 0 1,-2-3 6,-3 2 7,0 1 2,0-1 2,0 1 2,-3-1 1,-2 3 1,-1-3 2,0 4-4,-1 1-1,-3-1-3,7-1 1,-5 2-2,-1 0-5,6 1-3,-7-1-1,0 6 5,-4-1 3,-2 1-2,3 2-10,-1 0-5,-3 0-4,7-1-2,-7 5-4,4-2 1,0 3-6,-4 2-3,4 2-3,-4 2-1,4 3-1,-4 5-4,4-2-1,3 1-1,0 2-2,3 2 0,-1-2 0,2 1-2,1 1-1,-2 1 0,3 1-4,-4 0 1,-2 0 2,5-3-2,-5 3 1,3-2-4,-3-2 1,-4 4-1,4-3 0,0 3-1,0-5 3,0 4-5,4-4 2,-5 4 0,6-3 0,1-1-2,1 2 1,2-1 0,-1 0 1,4-5-3,1 0 2,1 2-4,-1-1 4,-2 3-2,-2-2 1,4-2 3,-5 3-4,-2 0 0,-3 1 0,4 0 3,-4-2-2,4 0 0,-7 1 0,4-1-1,-2 1 3,2-1-4,-1 2 2,4-8 0,-1 6 0,8-3-2,-4 0-1,7-1 4,0-1 1,2-2-4,1 4 3,1 0-1,0-7-3,7 6 4,-8-1-2,7 0 2,-3-1-1,1 1-2,2 0 3,-3 1-2,6-1 5,3 0-6,0 2 4,0-2-1,2 6 1,1-4 3,4 3-6,4 2 4,-5-2-4,3-2 3,6 3-1,-1-6 0,0 6 0,6-6 3,3 3-1,1 0 6,6 0-2,1 0-1,2-3 2,-2 2 2,6-3 0,0-3 2,-3 0-4,3-3 0,4 0 1,-8-8-2,7 3-1,-2-4 1,2-2 0,0 1-4,4-3 2,3-2-1,-1 1 1,2-1 1,2-3 5,0 0 2,4-4 5,-5 4 2,6-4-5,-1 2-1,-1-2 1,1-1-5,0 1-1,6-4 1,0 4 2,-6-3 0,-3 3 1,9-3-5,0 0-5,-3 0 5,0-1-2,-6 2-1,-2-4-2,-1 2 0,-2 3 5,2-3-3,-4 1 2,-4-2 0,4-1 1,-4 1-2,-3-1-3,3-2 0,-2 3 6,-4-3-2,-1-1-4,-3 2 2,4-4-2,-3 3-3,-4 3 2,-4-4 3,1 2-3,3-1 0,-4 2-3,-2-2 2,3 2-2,0-1 4,-5 1-6,2-2 6,-1 3-2,-2-3-2,1 3 0,-5-2 4,4 2-2,-2-1 1,1 1 0,1 0 2,-6-1-2,3-1-6,1 1 3,2-1 1,-4 0 3,2 2-1,-2-4 7,-1 2 1,2 1 6,2-2 5,-4 1 2,1 2 10,-1-5-3,1 3 1,0-2-1,0-1 4,-1 2 3,4-2-3,1-2-8,-5 2 6,4 0-3,0-3 6,-4 3-5,5-3-1,-5-1 0,4-1-4,1 0 4,-5-3-3,4-3-4,-4 0 0,5-2-2,-9-2 0,2 0-1,-1-3 2,1 0-2,2 0 8,-5-1-4,2-1 1,-3 5-2,-3-6 4,3 3-4,-1-3 1,-1 1-1,-2 0-7,1-3 1,-1 2-2,-6-5-6,3 1 3,-3-3-3,-3-2 0,0-6 1,-4-2-4,1-2-2,-5-1-1,2-2-1,-1 2 0,-1 1-3,2 2 2,-1 3 1,-1 0-4,2-1 5,-1 6 1,-4-4-4,4 4-4,-4-1 4,2 6-2,-1-3 1,-4 0 4,-4 0-2,2 2 3,-5 1-6,1-1 5,-1 1-5,-2-1 5,0 1-4,2 2 0,-3 0-2,4-3 5,-1 1-3,5-1-2,-2 1 3,2 2-3,2 2-1,4 0-1,-2 6 0,6 0 4,-5 4 7,5 1 9,-4 4 2,-2-2-3,3 3 4,-6-1 2,-2 0-4,-2 7 0,-6-4 4,2 4 2,-4-2-6,-6 4 3,-3-1 2,1 2 5,-5 1-4,-1 2-2,1-3-4,-1 4 3,1-1-5,0 2 0,-7-2-6,7 1-13,-4 0-45,7 4-50,-1 0-49,-2-5-56,-4 5-100,-2-3-117,2 3-235,0-2 51,-4-3-226,-11-2-319</inkml:trace>
  <inkml:trace contextRef="#ctx0" brushRef="#br0" timeOffset="-146890.62">9913 16607 1211,'6'0'121,"-3"0"-5,1 5 19,0 0-5,-4 2-7,0 6 1,-4-1 5,0 12 6,1 0 12,0 9 15,0 2-15,-4 5 15,4 4 4,-4 6-2,0 0-5,1 0 13,-1 6-12,4-6-12,-1-1-15,1 2-10,3-12-10,-4 2-6,4-4-14,-3-2-8,3-7-10,3-1-4,-6-4-9,3-1 3,0-7 0,0-1-5,0-7-8,3-5-4,1-4-7,3-5-5,-4-7-5,4-9-4,-4-3-4,0-12-4,4-4-2,-4-11-3,4-13-3,0-1 1,-1 0-5,1 13 1,-3 0-2,2 4-1,4 5-1,-3 7-1,0 6 1,-1 2 1,4 5 3,0 5 7,4 2 6,-1 6 0,0 7 9,7 2 5,3 11 10,1-4-6,0 17 10,6-3 6,0 1 12,0 15-9,3-2 5,0 2-10,4 7 11,-4-7-21,-3 9 5,3-11-5,-3 9 5,-3-7 17,0-3-1,-7-4-8,-1-4-7,2-4-1,-4 2 2,-4-4 1,0-5 6,1 1 7,-5-5-5,5-5-6,-7-8-7,-4-1-6,-1-7-6,6-7-2,-8-4-5,-4-9-13,0-9-8,-1-14-19,-5-8-24,-5-5-6,0 2-21,-2 5-18,0 5-16,4 9-25,0 6-39,-1 6-53,8 6-53,-1 5-65,0 5-52,3 3-45,4 4-184,0 6-72,4 5 63,0-1-289,1 6-392</inkml:trace>
  <inkml:trace contextRef="#ctx0" brushRef="#br0" timeOffset="-146460.26">11193 16790 2442,'17'-8'-87,"0"8"26,-4-8 31,0 6 30,-2-3 16,-1 0 16,-1-2 14,-2 1 11,0-1 2,-7 5-3,0-5 0,-3 4 5,-8 3 5,2 0-4,-8 3 5,-6 1-1,-4 7 3,-6-2 10,-5 8-9,-1 6-1,-1 3 15,-1 0 8,5 8 14,6 0 3,-3 7 4,6-7 1,7 10-12,3-13 1,7 1-5,3 4-3,7-2-3,4-5-4,-1-3 4,7-1-2,7 0 6,3-2-4,0-5-3,7-2 1,0-7-4,3-4-5,0-1-5,0-4 3,0-4-1,0-1 0,3-11-3,-3 2-6,0-6-7,-7-2-5,-3-6-5,-6-2-10,-8-6-10,-2 4-22,-8-2-19,-6-2-30,-3 1-26,0 2-29,-4 3-30,0 5-39,1 5-36,-2 3-33,2-3-45,2 11-58,-2-2-80,6 1-167,0 5-44,4-3 73,2 1-163,4 5-208</inkml:trace>
  <inkml:trace contextRef="#ctx0" brushRef="#br0" timeOffset="-145954.35">11620 16799 2012,'11'6'-3,"-2"1"36,1 4 45,1-2 29,-6 8 12,3 6 21,-2 3 16,1 0-11,-3 5 12,-1 4 3,3-1 4,-2 4-11,-2-1 20,2 4-9,2-7-3,-1 9-8,-2-11-5,3 4-6,-2-6-1,-2-2-7,5-4-9,-4 3-3,5-6-9,-5-1-7,1-1-7,-1-4-6,-1 2-4,-2-4-2,0-2-6,4 1-7,-4-2 5,3-2-24,0-1-6,-3-5-3,0-2-6,0 0-2,-3-14 8,0 1-18,-1-10 0,-1 4-8,-2-14 2,-1-8-7,-2-3-4,4-6 0,0-1-4,-2-5 3,5 0-7,3-2 4,0 9-5,3-1 4,2 7-5,0 6 5,5-1-6,-3 6-2,7-2 1,-1 8 0,4-1-2,-1 5 4,2 4 1,-3 2 1,3 7 4,-1 1 3,-4 8 6,-1 5-1,3 0 1,-2 10 4,0 0-5,-6 3 0,3 4 4,-7 3-4,-3 0-4,0 3 2,-3 4 1,-4 1-24,-3-1-33,-7-2-43,1 0-56,-7-3-58,-1-2-48,0 0-88,2 0-98,-8 0-234,0-7-34,0 5 67,0-5-330,9-3-443</inkml:trace>
  <inkml:trace contextRef="#ctx0" brushRef="#br0" timeOffset="-145275.15">12785 16707 2545,'-8'-15'-100,"1"5"50,5 2 38,-6 1 33,6-2 19,-5 0 11,3 7-6,1-4 23,3 6 17,-7 8 3,4 5 14,3-1 14,0 6 42,0 6-8,-4 2 2,4 6-4,0 6-4,0-1-12,4 4-14,-4 1-7,0 0-13,3 0-8,0 7-7,4-3-9,1-8-7,-5 3-8,3-2-20,0-3-10,4-4-14,-2-5-31,-2-2-41,4 0-26,-7-2-27,8 0-34,-5-11-47,0-2-60,1-5-66,1-3-170,-2-2-104,-3-7 63,3-5-115,-2-3-141</inkml:trace>
  <inkml:trace contextRef="#ctx0" brushRef="#br0" timeOffset="-144943.52">13234 16730 1907,'17'-14'32,"-7"13"18,-3-7 16,0 8 1,-7 0-7,0 0 5,-11 5 3,1-1-3,1 4-5,-5 5-3,-6-1-7,3 4-4,-3-7-4,-3 8 0,0 4-6,-4-3-3,0-1 0,0 2 5,5 2-2,-5-3 3,7 1 2,-4 4 10,8-3 3,-1 5-4,7-5 10,-1 4 8,5-3 21,0 1 14,6-2 10,3 5 7,3-2 5,5-1 3,-1 2 6,10 0 7,3-1-3,14 2 0,3-3-12,13 1-8,0-9-13,21 7-11,2-9-4,8-2-17,-10-5-30,-1-3-44,4-2-64,-7 0-63,-1-4-65,-6-4-64,-3-5-77,-6 4-140,-3-9-164,-12-5 47,-12-2-230,-3-7-307</inkml:trace>
  <inkml:trace contextRef="#ctx0" brushRef="#br0" timeOffset="-143833.71">9126 5925 709,'-4'2'78,"1"0"-13,0 3 8,0-2 27,-5 2-9,5-2 0,-3 4-6,-4-1-13,-4-3 1,-2 3 5,-1 0 2,-3-1-2,-6-1-4,-1 4-6,-6-1 0,-1 3 5,-6 0-5,0 2-1,0 1-1,-5 7-4,3 2 2,3 2 1,0 3-1,4 5 2,2 1-1,-1 4 3,7 4-8,-3 5 13,4 9 2,2 1-1,5 4 18,2 3-6,7 1 7,-1-2 1,5-4 0,6 0 1,3 0-21,4-4 5,3-1-4,6-1-2,11 1 4,3-6 10,8-3-2,-2-8 6,4-9-2,7-1-7,1-9 5,7-2 1,-5-10 0,6-2-6,12-11-4,8-4-7,1-8-6,-1-8-8,14-15-4,-13-11-7,-7-9 2,-16-4-11,-15-11-1,-15 8-7,-14 2-4,-10 6-3,-10-7-9,-7 0 0,-20-12-31,-12 8-28,-11 8-40,3 17-43,4 11-51,-11 7-60,11 10-73,-8 5-82,8 3-254,6 5 32,-3 1 92,10 6-155,-6 1-175</inkml:trace>
  <inkml:trace contextRef="#ctx0" brushRef="#br0" timeOffset="-142649.74">14525 16707 494,'-3'-8'100,"3"6"-42,3-5 53,-1-1 4,6 0-25,-1 1-9,0 2 13,-1 1-10,1-5 3,2 1 4,-1-1 4,0 1 2,2 1-1,-1 2-3,0 0-3,1-3-6,-4 1-6,1 5-7,0-5-2,0 4-2,-2-3-2,-1 4 0,1-4 0,-3 5-8,-2-2-4,0-2-7,-2 5-2,-7 0-4,4-3-6,-2-2-2,-7 5-1,0 0-8,-2 0-3,-3 0 1,-1 0-4,-5 0 1,3 0-3,-1 0-2,-4 0 0,-1 0-4,-1 0 0,-1 5 0,0-2-3,3-3 0,-3 5-2,4-2 3,0-2-1,-1-1 2,0 8-3,4-8 2,2 6 13,2-3 7,2-3 10,1 0-4,-1 7 3,4-5 28,2 5 7,-2 6 9,2-3 9,5 8 3,-4-3 10,4 4 0,-2 4 4,5-4 3,0 13-10,0-8-2,-1 3-4,4 6-3,0 7-23,0-5-4,0 5-4,4-2-1,-1-1-6,3 1-4,-1 1-6,1-3-2,0 1-2,4-2-2,7 7-1,-7-9-2,7-3-2,-1 3-6,1-6 1,4-2-6,1 1 1,2-7 0,3-1-5,6-4 18,3-7-13,-6 2-14,4-6-24,3-3-28,-4 0-35,1-3-32,-1-1-43,-3-2-42,-7 0-55,4-1-64,-12-3-69,-1 0-151,-9 0-52,-2-3 43,-6 4-103,-8-7-145</inkml:trace>
  <inkml:trace contextRef="#ctx0" brushRef="#br0" timeOffset="-142506.12">14144 17074 1930,'14'-9'53,"2"-7"36,5 4 11,9-9-5,3 4-12,14-2-8,13-12-6,7-1-18,28-19-66,3 2-102,-8-1-225,-3-5-152,-17-2-43,-10-8-39</inkml:trace>
  <inkml:trace contextRef="#ctx0" brushRef="#br0" timeOffset="-140473.75">16169 16607 903,'3'-9'-13,"-3"3"79,0-3 34,-3 6-18,0-3 3,0-2 23,-4 7 10,-3-7-2,0 0 2,-7 8 0,-3-7-5,-6 7-3,-4-2-5,-7-1-11,1 3-6,-12-5-6,-2 5-7,0 0-4,0 0-3,-1 0-6,2 0-8,2 5-4,1-2-2,2-3-9,5 2-2,4-2 1,3 5-5,2-5 0,7 2-2,-1-2 5,8 5 19,-1-2 11,4 5 1,2-1-7,5 1 19,6 2 12,0 5 9,3-3 6,0 11 11,5-1 6,4 6 9,-2-2 0,7 13-3,-1 3-5,2 1-10,-1 4-9,2 7-11,-2-3-7,-1-1-11,0-1-6,2 0-8,-6-3-12,2-3-26,-3-2-32,-1-4-36,-1-1-33,2-7-54,-6-2-34,3-2-34,-2-2-35,-2-3-44,-2-7-42,-2-3-84,0-2-92,0-7-67,-2-1-190,2 0-242</inkml:trace>
  <inkml:trace contextRef="#ctx0" brushRef="#br0" timeOffset="-140324.15">15501 17205 2038,'11'-31'-21,"3"6"43,-1 8 43,4 0 29,3-1 13,3 0 14,7 1 10,2 3 3,6-1-10,2-2-4,3 5-21,-3 0-15,7 0-40,-3-1-47,2 4-56,-2-2-62,-1 4-54,0-4-63,-3 4-130,0 0-136,0-1-72,-10 0-78</inkml:trace>
  <inkml:trace contextRef="#ctx0" brushRef="#br0" timeOffset="-139688.54">16533 16791 1572,'2'-1'44,"2"-7"9,-4 8 42,0 0 46,0 9 34,0 5 23,0-2 15,0 3 16,-4 7-6,4 7 15,0 0 5,0 8 5,4 1-7,-4-1-9,3 6 6,2 7-14,-2-7-15,0-5-54,-1 1-13,2-2-17,2-4-7,-8-4-15,4-5-13,-2-2-4,0-5-7,4-1-9,-4-7-6,0 2-12,-4-9-7,4-2-1,0 0-6,-10-25-13,8 0-7,-4-7-11,-2-13-12,-2-7-6,4-16-3,-5-5-4,4 5-1,7 6 2,0 4 9,0 3-9,0 5 1,4 8 5,7 0-1,2 1 2,4 9 17,-2 6-7,9 2 9,2 6 2,2 2-1,-1 7 4,-2 0 3,5 1-2,0 5 2,0 3 3,-6 0 3,3 3 5,-3 5 1,-1 1-2,0 0-4,-6 7 1,-4 2-6,-2 2 1,-5 1 0,-3 1 0,-3 2-5,0-4-1,-3 11 1,-3-4-9,-5 6-3,1-1-15,-3-5-9,-1 4-11,1-4-7,0-1-12,3-4-13,0-3-9,3-2-9,-3 3-7,4-7 5,-1 0 5,7-1 9,0 1 7,0-3 8,7-2 14,2 2 12,2-2 17,5-1 21,4 3 15,-3-3 14,9 3 10,-5 0 17,2 3 7,0 0 13,1-1 8,-1 3 2,1 2 1,-8-5 1,1 9-6,-4-1 2,-3 0-6,-3 0 12,-7-1-6,0 4-7,-7-1-9,-3 2-11,0-2-1,-7-2-8,1 0-8,-1-2-5,-10 1-21,4-4-25,0 0-53,-1-6-42,-3 3-42,-3-7-55,4-4-66,-1-1-58,-3 0-75,10-4-72,-3-10-180,-1 0-94,0-6 72,5-4-368,-4-14-509</inkml:trace>
  <inkml:trace contextRef="#ctx0" brushRef="#br0" timeOffset="-137935.33">17764 16842 797,'9'-10'256,"1"2"-90,1 7-37,-5-5 3,1 1-8,-1 1-1,0-5-2,2 7-2,-5-5-5,0-1-1,-3 5 1,0-4-5,-3 2-2,0 0-7,-8 0 8,5-3-8,-7 7-2,-1-5-1,-2 4 11,-4-1-7,-1 6-29,-1-3 2,-2 8 3,-7-1-3,1 5-2,0 3 3,0 2 6,0 7-1,0 0 1,7 3 8,4 6-5,2-3 4,4 0 8,6 2 1,3 5 7,8-6 4,5 1 11,8-1 2,0-1-2,13 3 33,0-6 9,10 0-4,0-4-30,4-3 5,2-6 0,1 1-2,-1-4-9,-2-4-6,6 1-12,-3-5-9,-4-2-9,-3-2-9,3-2-7,1 1-12,-7-4-8,-4 0-22,0-1-32,-3 2-31,-3 1-43,0-4-50,-4-2-63,0 3-60,-3-1-64,1-1-87,-5 1-144,4-8-210,-5 11 53,0-7-423,-2 2-596</inkml:trace>
  <inkml:trace contextRef="#ctx0" brushRef="#br0" timeOffset="-134170.89">18864 16874 128</inkml:trace>
  <inkml:trace contextRef="#ctx0" brushRef="#br0" timeOffset="-133809.86">18867 16849 387,'0'-9'114,"0"-7"-25,3 4-6,-3-3-8,4 0 22,-1 0-5,0-3 14,1 2 7,0-1 14,-4 5 6,6-2 17,-6-2 2,3 4 10,0-1 4,1 5 10,-4-1 1,3 1-23,-3 1-3,0 5-2,0 2 4,0 0 5,-7 17-11,1-8-7,3 12 3,-4-1-12,0 2-10,4 7-9,-1 0-6,-2 0-11,3 4-5,-4 5-11,0-8-8,4 2-5,-1-1-7,1-4-8,0-2-6,0-2-3,0-4-7,-1 4-1,4-8-4,-4-3 0,4 6-5,-3-5-3,3-1-2,0-5-6,0 6-4,0-6-6,0 4 1,3-5 4,5-2-2,1 1-1,1-1-7,7-4 7,3 8-5,3-5 0,7 2-2,3-3 22,0 3-5,8-3-3,2-2-20,1 5-22,-4-5-17,-1 3-26,-1-3-26,-2 0-30,1-8-34,-4 8-36,-3-7-46,0 2-38,0-2-38,-10-3-99,0-2-113,-3-2-13,-7-6-97,0 3-139</inkml:trace>
  <inkml:trace contextRef="#ctx0" brushRef="#br0" timeOffset="-133233.91">19564 16808 1681,'7'-9'6,"-4"9"27,-3-8 36,0 8 40,0 0 33,0 17 22,-3-8 13,3-2 1,-4 11 16,1-3 5,0 2-5,3 1-10,-4 7-9,2-5-13,-2 5-15,-3-5-15,7-3-11,-3 0-13,-1 0-9,1-2-15,3-3-5,-3-5-5,3 5-3,3-4-6,-6-4-7,3-4-5,0 0-7,0-9-3,-4-6-8,2-3-4,-2-7-4,4-7-3,-5-11-9,3-14-3,2 5-5,0-6 0,0 9-1,2 8-2,7-2 3,-9 11-7,2 7 1,5 5 3,3 2 2,1 11 8,1 2 13,-3 5 5,6 7 6,-2 6 14,0-1 0,1 6 4,-5 5 3,5 2 0,-4 2-5,1-2-4,-2 5-1,1-3-7,-7-2-4,5 0-3,-2-1-1,-3-5-6,0 1-3,1-8-1,-1 6-1,0-5 3,1-3-6,0-1-1,-4-4-2,0-5-4,0 0-3,-4-12-4,8 0-2,-4-10-6,3-12-11,-3-7-5,9-10 0,-2 1 0,7-2 3,5-5-2,2 8 5,2 8-2,4 0 3,3 11 1,3 0 1,-3 13 1,4 2 0,-1 2 3,-3 9 3,3 11-1,-3 8 4,0 5 2,-3 4 4,0 9-4,-5 1 3,-5 12-3,4-3 0,-8 1-24,-4-1-23,-1-3-22,-3 2-23,-5-4-35,5-8-38,-2 0-24,0-3-24,0-9-36,-3 2-50,3-8-55,5-4-168,-5 1-130,-1-9 78,3-1-194,1-7-254</inkml:trace>
  <inkml:trace contextRef="#ctx0" brushRef="#br0" timeOffset="-132815.46">20765 16341 2067,'26'-16'15,"-6"-2"25,1 3 27,-8 6 35,1-2 8,-8 4 6,0-1 9,1 5-11,-7 3-12,0 0-5,-10 11 6,-7-2 7,1 9-4,-8 7 9,-6 7-5,0 6 2,-6 8 0,-1 3-6,4-1-6,-2 2-9,3-1-2,2 4-6,10-11-13,6 6-5,5-5-3,9-9-4,0 4-10,0-3 0,9-8-4,5 4-1,6-12-7,0 6-2,0-9-3,0-7-8,3 4 2,1-8 0,-1 0-2,0-10-5,-3 3 2,4-14-5,3 4-2,-8-13-2,5-2 1,-1-9-4,4-1 1,-8-1-2,5 6 0,0 2-5,-7 5 2,2 3-2,-2-1 1,2 5 8,2 9 18,-1 1 13,-7 5 13,7 3 7,1 8-3,-5 4-4,-3 4-2,7 1-9,-6 8-8,-1 1-21,-3 6-33,0-6-38,-3 13-64,-7-4-45,0-1-61,-7 2-65,-3-4-100,0 0-243,-7 2-3,-3-5 74,-6 3-226,-8-2-276</inkml:trace>
  <inkml:trace contextRef="#ctx0" brushRef="#br0" timeOffset="-132135.29">11133 17940 2128,'0'-3'27,"-3"1"16,3 2 23,-3 8 25,0 4 18,3 3 5,0 7 12,-4 4 10,4 1-5,4 8 4,-4 2-9,0 2-8,3 2-12,0 2 7,7 2-12,-3 2-8,3-5-13,-4 4-16,5-11-20,-1 0-31,2-3-32,-1-2-36,-1-5-25,0-5-33,-3 1-26,3-7-33,-1-4-37,2-3-41,-5-4-73,7-3-121,-6-5-60,-3-7-60,-1-5-64</inkml:trace>
  <inkml:trace contextRef="#ctx0" brushRef="#br0" timeOffset="-131975.72">11400 18040 1394</inkml:trace>
  <inkml:trace contextRef="#ctx0" brushRef="#br0" timeOffset="-131809.84">11430 17999 1521,'10'-12'106,"-3"-1"6,0 4 21,-1 1 24,1 3 27,-1 5-4,2 5 33,1 3 7,-2 6 7,-1 6-1,5 8-10,-5 7-15,1 2-20,-1 11-14,2 0-17,-2 5-15,1-2-18,-1-1-27,-1 0-37,4 0-14,-3-2-40,1-8-45,1 0-43,1-5-39,-3-5-38,-2-5-34,-1-2-35,0-1-40,-3-7-46,-3-2-88,-4-4-75,1-2-29,-5-3-86,-2-8-99</inkml:trace>
  <inkml:trace contextRef="#ctx0" brushRef="#br0" timeOffset="-131644.13">11294 18427 1609,'3'-25'43,"4"4"22,2 5 18,1 0 25,1 4 11,5-1 1,1 7-11,3-6-12,6 5-8,1 0-11,0 2-16,3-3-42,3 3-54,0 1-61,8 1-67,-1-2-93,7 3-170,-4-3-130,4-1-57</inkml:trace>
  <inkml:trace contextRef="#ctx0" brushRef="#br0" timeOffset="-131477.72">12428 18153 1354,'11'-11'-13,"4"4"64,-5-1 47,0 1 8,0-1 15,0 1 18,0 1 14,-4 0 9,2 0 3,-2 4-4,-3 2 39,4 5 13,-4 0 1,0 7-7,1 1-8,3 9-9,-4 4-13,0 5-18,4 5-15,-1 1-13,2 11-11,1-3-13,1 2-18,1 1-24,-2-4-27,-2-5-37,3-3-39,0-3-39,0 0-37,-7-9-25,5 0-14,-5-5-32,-1-4-46,-2-2-30,-2-4-19,-1-2-47,-5-3-87,2-8-59,-7 0-20,-1-6-40,-6-10-36</inkml:trace>
  <inkml:trace contextRef="#ctx0" brushRef="#br0" timeOffset="-131311.16">12317 18149 1599,'7'-22'48,"0"2"21,3 6 26,-1-1 15,5 2 9,2 0-6,2 3-8,2 0-14,1 1-7,4 1-9,2 3-7,3 0-5,0 3-22,0 2-28,-1 0-25,1 2-35,-2 3-45,-1 3-32,-1 4-36,-10 0-76,5 0-141,-11 3-183,-4 6-61</inkml:trace>
  <inkml:trace contextRef="#ctx0" brushRef="#br0" timeOffset="-131128.15">12418 18649 1527,'3'11'75,"0"-4"22,4 0 29,1 0 35,7 5 28,0-6 0,7 2 28,1 0 17,3-3 4,4 2-5,4-2-14,6 0-19,0 0-18,4-3-18,-4 3-19,2-2-30,-4-3-35,2 0-51,-4 0-56,5 0-52,2-3-48,-4-2-72,9 1-89,-9-4-169,1 0-151,-3-1 53,-3-1-153,2 0-200</inkml:trace>
  <inkml:trace contextRef="#ctx0" brushRef="#br0" timeOffset="-130640.44">13563 18120 1761,'9'-5'-93,"-3"2"72,1 1 38,-4 2 9,2 0 37,0 2 39,1 6 21,-2 1 11,-1 4 8,4 7 16,-4 0 1,-1 5-21,7-1-5,-7 7-12,5 1-9,-4 1-12,4 0-12,0 0-6,-1-2-21,2 1-21,-2-1-23,0-6-22,2-2-25,2-1-32,-4-2-39,-3-3-28,4 1-25,-1-3-20,-2-2-76,-4-4-119,4-1-109,-4 0-104,-4-6-83</inkml:trace>
  <inkml:trace contextRef="#ctx0" brushRef="#br0" timeOffset="-130476.88">13495 18078 1443</inkml:trace>
  <inkml:trace contextRef="#ctx0" brushRef="#br0" timeOffset="-130293.38">13482 18049 1503,'-5'-7'62,"-1"2"-2,3-2 4,0 4 9,3-1 19,0 1 5,0 3 3,8 0 7,4 0 1,1 0 5,10 0 5,1 4 9,5-1 6,5 2 17,6 3-19,4 1 3,-2 2 15,2 3 2,2 5 3,1 0 9,-6 4 3,-2 4 2,-2 1-6,-10 1 1,-1 4-13,-8-3-9,-5 3-8,-4-1 8,-1-1-14,-8-2-13,0 1-12,-8-5-7,2 8-12,-4-6-3,-1-1-11,-2 0-14,4-3-1,-5-2-13,1-2-11,2-1-25,2-1-23,-4-2-28,-1-3-36,1-1-34,3-1-53,0 0-44,0-5-56,0 0-72,6-3-57,-6-2-189,7-2-54,-7-3 54,3-3-230,4-2-303</inkml:trace>
  <inkml:trace contextRef="#ctx0" brushRef="#br0" timeOffset="-128183.32">14788 18337 2098,'4'12'-59,"-1"-1"37,-3 1 27,0 1 21,-3 0 22,3-1 18,0 2 8,0-1 11,-4-1 7,4 1 2,0-1 5,0-1 4,0 1 2,-2-5 3,2 4-18,0-4 4,0 1 6,0-3 1,0 0 6,0-2-3,2-3-13,-2 0-7,7-12-5,-7 3-3,3-6-6,4-7 0,-4-7-4,5-5 1,-2-8-3,-3-11-6,4-4-5,-1-11 4,2 3-7,-2 9 8,0 5 3,1 3-3,-4 9 4,5 3-9,-2 3-6,1 6-6,-1 4 17,8 6 12,-1 5-1,4 3 2,-1 4-4,1 5-2,3 6 2,0 6 1,4 4 0,-1 6 1,-4 6-1,5 6 1,-4 10-8,3 0-3,-6 6-1,-4 3-10,1 6-8,-4-4-3,-1-2-9,-1 0-26,-2-1-18,-3-4-29,1-5-35,-1-6-33,0 0-30,0-2-40,-3-7-46,-3 0-52,-3-6-49,2 0-44,-9-3-100,3-2-135,-3-3 19,2-6-238,-2-4-316</inkml:trace>
  <inkml:trace contextRef="#ctx0" brushRef="#br0" timeOffset="-128013.78">14862 18440 2047,'0'-13'17,"0"3"50,0 0 53,3 5 14,0-2 14,5 2 7,-2-4 21,7 2-6,4 0-11,6 0-16,0-4-20,14-1-37,4 2-68,8-5-70,8 0-75,20 0-90,-4-5-143,14 3-220,-5-4 67,36 1-70,-1-2-84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24T02:38:12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8734 3525 594,'0'0'94,"0"0"-25,0 0-165,0 0-77</inkml:trace>
  <inkml:trace contextRef="#ctx0" brushRef="#br0" timeOffset="3305.77">8443 1437 773,'0'0'116,"0"0"-148,0 0-282</inkml:trace>
  <inkml:trace contextRef="#ctx0" brushRef="#br0" timeOffset="5895.7">10447 1789 1788,'13'-2'-19,"0"-3"21,7 0 18,7-2 2,3 0-1,3-4-7,7 2-28,-1-3-67,1 0-114,11-2-335,-2-6-34</inkml:trace>
  <inkml:trace contextRef="#ctx0" brushRef="#br0" timeOffset="8887.29">15719 3430 563,'0'2'3,"0"1"1,0-3 12,0 0-2,-4 2 4,4 0 5,0 1-2,0-3-40,0 5-111</inkml:trace>
  <inkml:trace contextRef="#ctx0" brushRef="#br0" timeOffset="21100.38">16359 1664 1308</inkml:trace>
  <inkml:trace contextRef="#ctx0" brushRef="#br0" timeOffset="21802.5">18277 1405 1545</inkml:trace>
  <inkml:trace contextRef="#ctx0" brushRef="#br0" timeOffset="22479.89">19207 1917 1445,'-3'5'-292,"-7"3"-101,-4-3 97</inkml:trace>
  <inkml:trace contextRef="#ctx0" brushRef="#br0" timeOffset="31230.32">7211 4675 686,'7'0'-313</inkml:trace>
  <inkml:trace contextRef="#ctx0" brushRef="#br0" timeOffset="48232.61">11467 1823 2629,'6'-5'-218,"2"1"-122</inkml:trace>
  <inkml:trace contextRef="#ctx0" brushRef="#br0" timeOffset="52775.38">10537 3312 469,'-8'0'130,"8"0"-57,0 0-2,-6 0-11,6 0-12,3 5-234</inkml:trace>
  <inkml:trace contextRef="#ctx0" brushRef="#br0" timeOffset="54571.62">11527 3377 367,'0'0'42,"-3"-2"-5,-1-1-9,4 3-21,0 0-68,0 0-78</inkml:trace>
  <inkml:trace contextRef="#ctx0" brushRef="#br0" timeOffset="84279.52">5074 6408 622,'3'-6'-365</inkml:trace>
  <inkml:trace contextRef="#ctx0" brushRef="#br0" timeOffset="85591.39">2746 8285 1953,'0'-8'32,"0"-2"20,10 3 28,0-6 19,10-2 1,7-2-4,6-3-8,11-5-10,7-9-6,10 0-19,23-13-52,0-2-74,6-3-114,3 3-230,-9-8-67,3-4-41,-5-1-29</inkml:trace>
  <inkml:trace contextRef="#ctx0" brushRef="#br0" timeOffset="94095.31">9059 3217 1392,'-6'2'-37,"-2"-2"0,-1 3 5,2 0 11,-7-1 10,8 1 3,-1-1-5,-2 3-259</inkml:trace>
  <inkml:trace contextRef="#ctx0" brushRef="#br0" timeOffset="124399.45">6178 8355 1693,'0'0'-90,"0"0"-28,-4-3-60</inkml:trace>
  <inkml:trace contextRef="#ctx0" brushRef="#br0" timeOffset="171050.37">5314 10619 254</inkml:trace>
  <inkml:trace contextRef="#ctx0" brushRef="#br0" timeOffset="175758.57">4920 6425 319,'0'0'86,"0"0"-20,0 0-18,0 0-338,10 0 212</inkml:trace>
  <inkml:trace contextRef="#ctx0" brushRef="#br0" timeOffset="191947.76">11530 3370 259,'-6'-6'91,"-1"2"-31,4 1-9,0 3-164,-3-2-6</inkml:trace>
  <inkml:trace contextRef="#ctx0" brushRef="#br0" timeOffset="199274.56">18607 3135 697,'0'0'24,"0"0"-119,6 4-187</inkml:trace>
  <inkml:trace contextRef="#ctx0" brushRef="#br0" timeOffset="212585.77">7275 4560 2007,'0'0'-323</inkml:trace>
  <inkml:trace contextRef="#ctx0" brushRef="#br0" timeOffset="-202917.33">12764 2060 315,'-4'-2'34,"8"-1"8,-4 3-163</inkml:trace>
  <inkml:trace contextRef="#ctx0" brushRef="#br0" timeOffset="-200593.3">12484 3052 677,'4'5'55,"-1"0"-1,-3 2 2,0-1 3,0-1-4,0 2-8,-3-1-2,3-3-14,0 3-31,0 0-47,-4-4-120,4-2-128,0 0 189</inkml:trace>
  <inkml:trace contextRef="#ctx0" brushRef="#br0" timeOffset="-184246.94">9543 10793 1516,'33'-11'67,"-9"5"-7,-8 3-8,-2-1-2,-6 4-8,-3 6-49,-2-5-90,-3 5-226,-8 0-140,-4-1 30</inkml:trace>
  <inkml:trace contextRef="#ctx0" brushRef="#br0" timeOffset="-173849.81">5417 4270 424</inkml:trace>
  <inkml:trace contextRef="#ctx0" brushRef="#br0" timeOffset="-62884.41">8609 11425 368,'-3'0'190,"-4"2"-67,7-2-47,-3 3-5,3-3-11,-3 2 1,3 3-9,-5 0-95,10 0 106,-5-1 23,3 2-9,-3 0-9,0-1-7,0-1 4,0 1-4,0 1-2,-3-2 0,3-1 0,0-1-1,0 3 0,-5-2 0,5 2-5,0-3-3,0 1-1,0-1-10,0-2 0,0 5-3,0-5 0,0 3-1,5-1-1,-2 1 2,3-2-3,4-1-2,-4 4-1,5-2-1,-1 1 2,4-3-6,-1 3-1,3-1 4,1-2-5,3 3-1,0 0 2,0-2 5,4 2-2,2 2 4,4 0-3,-5-3-1,10 3 2,-1 0-2,2 3-5,4-3 2,1-1-3,1 4-4,-2-4 3,4 2-4,-1-4 2,4 4-1,-4-3 3,1 0 1,2 1-2,1-4 2,-1 2 0,2 1-4,-2-3 0,1 0-1,-2 3-3,0-1 4,0-2-1,0 2-1,1 1-1,-2 1-3,-1-1 5,1 0-5,2 2 1,-2 0-3,-1-3 4,0 3-3,1-2 0,-1 2 0,4-4-1,-1 3 3,-2 0-1,2 0-1,5 1 4,-5-2-3,1-2 0,-4-1 4,4 3-1,-5-1 2,3 1 1,0 2-4,0-5 1,-2 2 3,4 3-3,-4-3-1,1-2 4,-1 6-6,4-6 3,-1 2-3,-2-2-4,2 3 8,1-3 1,-1 0-4,2 0 4,-2-3 3,-2 3-8,2 0 3,-2-2 3,-5 2-4,4 0 4,-5 0-6,1-3 2,-5 3-8,2 0 1,-3 0 2,5 3 2,-2-3-2,-2 0 1,2 0 1,-3 0-6,1-3-3,2 3 4,2-3 8,-2 3-6,7-2 5,1-3 3,-4 3 2,3-3 1,-3 2 4,0-2-13,-7 1 1,4 1 4,-1-3 6,-2 4-5,0 0 1,-2-3 1,-2 2-2,4 1-2,-8-1 16,4-2-9,0 3 2,0-1-6,1-2 8,-1 3 0,0-4-1,0 4 6,0-3-1,0 3 4,-3 0-8,0-1-6,-5 0-1,-1 1-3,-4-1-1,2 2-2,-2-2-3,-4 0 3,4 3 0,-7-2-6,3-2 2,-2 4 0,-2 0-3,1-2-13,-3 2-16,0 0-24,-1 0-28,1 0-54,-7 0-70,0 0-84,-10-6-198,-3 2-128,-7-4 89,0 1-134,-4 0-151</inkml:trace>
  <inkml:trace contextRef="#ctx0" brushRef="#br0" timeOffset="-61063.14">15393 11522 1662,'0'0'-99,"0"0"23,0 0-77,0 0-301</inkml:trace>
  <inkml:trace contextRef="#ctx0" brushRef="#br0" timeOffset="-59107.95">15393 11522 1230,'0'0'-21,"0"0"5,0 0 4,-5 8 18,5-8 2,0 0-7,0 0 10,0 0 3,0 0-3,0 2-2,0-2 2,0 0 0,0 0 0,0 0-2,5 3 3,-5-3-1,0 0-5,0 0 4,0 0 1,0 0 1,0 0-1,0 0 2,0 0 1,0 0-1,0 3 6,0-3 1,0 2 6,3 1-4,-3 0 2,3-2-4,-1 2 4,3-1-2,1 1 3,0 0-2,2 1 1,5 1 0,-4-3 1,9 1 0,-1 2-2,-1 0 2,4-2-6,0-1 3,0 0-1,7 4 0,0-4-2,-1 1-4,4-2 3,0 3 2,3-2-1,1-2 2,-1 2-6,0-2 4,4 0-3,-1 4 1,2-4-4,-2 2-3,4 1 4,-4-3-2,2 3 2,-2-3-6,4 1-1,-7-1-1,4 3 2,0-3-5,0 2 5,-4-2-2,0 0 0,1 0-3,2 0 0,0 0 3,2 0-2,-2 0-2,0-2 0,4 2 1,1-3-2,-4 3 5,2-1-2,2 1 0,-1 0-1,0-3-1,0 3-1,-3-3 2,2 3-1,-2 0 1,4-2-1,-5 2 0,1 0-2,-1-4 2,2 4-2,1 0 0,-2 0 2,-1 0-4,1 0 6,-1 4-3,2-8 3,-2 4 4,4-2 1,1 2 0,1-2 5,-5 2 0,4-4 0,-5 3 5,1 1 4,2 0-3,-1-3-1,-2 1-1,-3 2-1,4-3-6,-1 3 2,-2-3-1,0 3-1,-1 0-2,-3-2 1,3 2-2,1 0-1,-4-2-1,3 2 1,0-3-2,-3 3-1,4-2 0,-1 2 1,0-3-2,-3 1 1,2 2-2,-2-3 4,5 0-2,-5 3 1,0 0 1,-4-2 1,4 2 0,-3 0-3,0 0 3,-3-2-1,-1 4 1,3-2-1,-3 0-2,-2 0-1,3 0 0,-5 0 1,4 2-2,-2-2 0,2 0 0,-3 3 1,0-3-1,0 0 0,3 0 3,-3 0-4,7 0 4,-8 0-2,5 0 4,0-3 1,-1 3-2,1 0-2,-2 0 3,5-2 3,-3 2-4,6 0 1,-3-2-2,-4 2 3,0 0-3,-1 0 2,6-3 0,2 3 2,-6 0 1,-6-2 0,10 2-1,-1 2 1,-4-4-1,0 2 0,1 0 3,2 0 1,1 0 2,3-2-1,-3 2 3,3 0-1,-4 0-2,5-3 1,-1 0 3,0 3 3,0-2-1,0-1-2,0 2 0,3-2-1,-3 0 3,7 1-3,-4 2 1,0-3-1,1 0-3,-4 3-1,-1-2-3,-2 2-1,0-4-3,0 4 2,-5-1 1,0-2 6,0 3-1,-6 0 1,6 0-2,-6-2 2,1 2-1,-2 0 4,0 0-5,-2-3 5,-1 3-7,3 0 0,-6 0 3,2 0-6,-1 0 6,-5 0-3,3-3-2,-1 3 2,-1 0-5,1 0-1,-1 0 4,-2 0 0,3 0-3,-7 0 0,10 0-1,-7 0 2,-3 0-5,6-2 3,0 2-2,-1 0 0,-5 0-5,6 0 4,1 0 3,-7 0-3,6 0 0,0 0-1,-1 0 1,-2 2 0,0-2 2,-3 0-1,10 0-1,-3-2 2,-7 4 2,0-2 0,3 0-4,-3 0 6,7 0-3,-7 0 1,3 0 3,-3 0-5,0 0 3,7 0 2,-7 0-6,0 0 5,3 0-1,-3 0-5,0 0 2,0 0 0,4 0-1,-4 0-1,0 0 1,0 0-1,0 0-2,3 3 3,-3-3-3,0 0 1,0 0 6,0 0-7,0 0-2,0 0 3,0 0-2,3 0 4,-3 0-4,0 0-1,0 0 4,0 0 0,0 3-3,0-3 2,0 0-3,0 0 2,0 0-4,0 0 1,0 0-1,0 0 8,0 0-5,0 0 1,0 0 0,7 0 1,-7 0-1,3 0 0,-3 0-2,0 0 4,0 0 0,0 0-3,0 0 1,0 0 5,7 0-6,-7 0-1,0 0 1,0 0-1,0 0 1,0 0 2,0 0-3,0 0 3,7 0 1,-7 2-3,0-2 1,0 0-1,0 0 2,0 0 1,0 0 1,0 0-4,0 0 4,0 0-5,0 0 6,0 0-2,0 0 0,0 0-1,0 0-2,0 0 5,0 0-3,0 0-2,0 0 1,0 0 1,0 0 0,0 0 1,0 0-2,0 0-4,0 0 7,0 0-5,0 0 7,0 0 1,0 3-6,0-3 3,0 0-2,0 0-5,0 0 5,0 0-4,0 0 5,0 0 0,0 0-1,0 0-2,0 0-1,0 0 1,0 0 2,0 0-4,0 0 4,0 0-3,0 0 4,0 0-6,0 0 6,0 0-3,0 0 2,-7 1-3,7-1 6,0 0-4,0 0 3,0 0-4,0 0 4,0 0 6,0 0-10,0 0-1,0 0 4,0 0 2,0 0 4,0 0-8,0 0 2,0 0 2,0 0 1,0 0-2,0 0-1,0 0-2,0 0 3,0 0 4,0 0-2,0 0-1,0 0-2,0 4 2,0-4 0,0 0-1,0 0 4,0 0-3,0 0-6,0 0 7,0 0-3,0 0 6,0 0-3,0 0-3,0 0 3,0 0 0,0 0 0,0 0 3,0 0-4,0 0 3,0 0-5,0 0 4,0 0-8,0 0 5,0 0 0,0 0-2,0 0 4,0 0-3,0 0-2,0 0 3,0 0-5,0 0 1,0 0 0,0 0-9,0 0-23,0 0-21,0 0-34,-7-5-55,4 2-58,0-2-44,-4-2-147,-3-1-155,3-4 44,-6-3-19,0-3-25</inkml:trace>
  <inkml:trace contextRef="#ctx0" brushRef="#br0" timeOffset="-46437.82">16803 9987 599,'6'-2'28,"-2"-3"-13,3 5 80,-1-3-2,-2 3-22,-1 0-7,0-2 3,-3 2 6,7-3 1,-7 3-6,3 0 10,-3 0 2,4-3 4,-4 3-4,3-1-1,-3-2 0,0 3 7,0-5-4,0 2 1,0 3-1,0-1-1,0 1 2,0-5-7,0 5-3,0 0-2,3-1-4,-3 1-1,0 0-7,0 0 2,0 0-6,0 0-8,0 0-3,0 0-3,0 0 2,-13 15 4,9-5-3,1 2 1,0 0 0,-4 6 1,4 3-7,-4-2-4,0 1 0,4 3-2,-3-1-3,-1 0-4,-1 3-1,6-1-7,-5-2-3,4 0 1,0 1 0,-1-3-1,1-3-4,0-2 2,-2 3-2,2-5-3,0-1 0,0 0 0,3-2-1,-3 0 0,3-3 2,-3 4-2,3-3-1,0-3 0,0 2-5,0-5 5,3 3 3,0-2 0,0-1-9,0 1 0,5-3 2,-2 0-3,1 2 2,-1-2 4,5 0 6,2 0-5,-3 0 3,7 0 1,-4-2 3,7 2 0,0 0-2,3 0 4,0-3-3,1 3 2,0-2 0,6-1-2,-4 3-4,0-2-2,-2 2 0,-4-3-4,4 3 9,-5 0-6,1-2 0,1 2-2,-5 0 0,1 0 4,-1-3-6,1 3-1,-4 0-2,4 0-15,-4 0-19,-2 0-19,2 0-17,-7 0-23,1 0-29,3 0-36,-3 0-45,-1 0-55,-4 0-143,-2-3-110,0 3-115,-2-4-125</inkml:trace>
  <inkml:trace contextRef="#ctx0" brushRef="#br0" timeOffset="-45356">17523 10014 1635,'4'-7'-63,"-4"2"15,2 2 18,2-2 24,-1 3 16,-3 0 9,4-1 16,-4 1 9,3-1 14,-3 1 4,0 2 3,0 0 15,0 0 8,-7 10 9,4-3 4,-1 3 1,4 0 1,-2 5 3,-2 0 0,0 5-6,2 2-2,-2 2-1,1-2 1,3 0-13,-4 3-6,4-2 1,0-1-7,0 1-7,0-1-9,4-2-4,-4-2-1,0-3-6,0 3-11,3-6 0,-3 0 1,0 1-7,0-1-3,4-4 11,-4 2-11,0-1-5,0-1-1,2-3-1,-2 3 5,0-4-7,0 1 6,0-2 0,4-3 0,-4 0-11,4-8 7,-4 1-2,2 0-3,-2-5-2,4-1-1,-4-3 3,0 1-6,3-2-3,-3 0 6,0 0-7,0-7 2,0 5-5,0-4 6,0 1-6,0-1-4,0 1 2,-3-1 6,3 0-2,0 1-10,0 0-5,3-1-3,-3 3 6,4 1-7,-1 0 5,-3 2 2,3 2-8,-3 0 1,8 3 1,-3 0 6,5 1-5,0 1 3,0 2 5,4 1-4,0 2 0,2 3 3,0 2 6,1-3-4,0 3 0,0 3 2,2-3 1,-1 2-2,-2 1 0,-2 2-1,2-1 1,-2 4-3,-1-3 2,-4 2 4,2 4-2,-1-4 4,-7 4 0,0 1-2,-3-2-4,0 2 2,-3 0 0,-3 0 4,-4 2-2,2-2 2,-4 1-3,-1 2 0,-1-6-3,-2 3 1,1 0-4,0-3-7,0-1-4,3-1 0,-2 0 7,4-2-6,-3 3 1,2-3 4,1-3-1,5 3 3,-3-1-2,1-1-1,4 2-2,-4-5 6,5 1 1,-1-1-1,3 0-1,0 0 2,0 0 2,0 0-1,0 0 2,0-6 3,0 6-3,9 0 1,-3-1 3,1 1-3,1 0 1,-3 0 0,5-2 5,-3 4-7,4-2 4,1 1 2,3 4 1,-6-1 0,4 1 3,4-1 5,0 4 2,-4 0-3,4 1 4,0-1 8,0 4-6,-1-1-1,1-1 2,2 2-3,-2-2 3,-4-2-2,5 1 1,-6 2-3,2-2 10,-1-2 0,1 2-1,-4 0-4,-1-1 4,2 0-3,-1 1 0,-4-4 1,5 3 1,-5-1-5,1 2-2,-1-6-3,1 3 1,0 0 0,0-4-4,-4 2 4,3 2 3,-2-4-7,-1 1 1,4-1-2,-7 1 8,3-1-5,1 1 2,-4-1 0,3-2-1,-3 2-4,0-2 7,3 3-19,0-3-22,1 2-34,-4-2-38,0 0-73,3 0-103,-3 0-214,-13-5-83,0 1 78,-4 1-126,-3-4-119</inkml:trace>
  <inkml:trace contextRef="#ctx0" brushRef="#br0" timeOffset="-43914.41">18677 10019 1599,'0'-5'-46,"0"3"13,0 2 3,4-2 14,-4 2 14,0-3 4,0 3 6,0 0 5,0 0 11,0 0 9,-7 10 10,7-4 5,0 3 10,0 2 10,-3 1 5,6 2 3,-3 2-2,0 0 3,0 5-2,3-1-6,-3 2-5,4 2-3,-4-2-4,0-2-5,2 1-4,-2 3-1,0-5-7,0-1-4,4 0-5,-4-4 0,0-1-1,0 2 1,3-2-3,-3-4-1,0 2 3,0-1-3,3 0 2,-3-3 1,0 1 2,4-4-4,-4-1-1,0-3-6,0 0-1,0 0 1,0-12-6,0 2-1,-4 0 0,4-5-3,0-3 0,-3-2 0,0-2-4,-1-4-1,2 4-1,-2-2 1,1-5-1,-4 5 2,3-3-2,4 1-2,-3 1 0,0 3-4,3-4 4,3 4-4,-3-2 4,0 4-3,3-4 2,1 5-4,0-1 4,-1 2-4,6 0 3,-2 1-3,0 4 3,0 1-3,3 3 0,3-2 2,-3 4-3,3-1 4,1 5 1,-1 1 2,0 4-6,1 1 2,2 2-2,-5 3 3,2-1-2,1 7 1,-2-2 2,-2 2 2,1 1-1,-5-2-1,1 3 0,-1 1-2,-6-3 2,0 3-5,0 1 4,-3 3-2,-4-4 2,1 2 1,-8 1 2,4-1-3,-2 0-1,-2-2-3,-2 1-7,-2-3-3,2 0-1,2 3-1,-2-6-3,-1 0 1,4-1 2,2-4-1,2 1-2,-1-1-1,-1 1 0,5-1 1,0-2 2,6-3 2,-4 1 1,8-1 1,-2-2 2,-2 0 2,10 0 3,1 0 4,-1 0 4,-1-2 1,2 2 5,2 2 0,0-2-2,1 0 7,-1 3-1,4 2 2,-4 0 1,4 0 3,-1 3-4,4-1 0,-2 4-3,-2-2 3,1 1-4,-1 2 4,1 1-1,-4 0-2,4 0 1,-4-1-3,1-2-1,-1 2-5,-4-2 2,5 0 1,-4-1 2,-4 0-5,5 0 2,-1-1 0,-4 0 0,2-1-4,-2-2-1,1 0 2,-1 3-4,-3-4-4,5-1-13,-5-1-13,-3 4-13,3-6-17,-3 0-11,0 0-14,0 0-21,0 0-17,3-8-17,-3 5-17,0 1-15,4-3-49,-1 0-71,0-3-285,0 4-78</inkml:trace>
  <inkml:trace contextRef="#ctx0" brushRef="#br0" timeOffset="-43434.66">19381 10307 1443,'5'-8'-58,"3"3"20,-1-2 15,0 2 11,-4 0 11,2 0 6,0 1 4,-2-1 2,-1-1 15,3 0-1,-2 3 1,-3-1 8,4-1 2,-4 1 5,0 1-1,0 1 3,-4-1-6,4-2 4,0 5-6,-3-3-1,-4 3-6,-1 0 0,3 0 6,-5 3 0,3-3 5,-3 5 4,-3-2 1,-2 4-1,3 0 8,-6 5 8,6 0 2,-5 2-3,4 1-2,-1 5 2,5-2-4,-1-1-2,-1 5-5,5-2-2,0 1-2,2-1-5,1 0-1,0-2 1,3-1-3,3-2 4,4-1-3,-4 2 2,6-3-2,2-4 2,-1-1 1,-1-1 0,9-4-2,-6-1-6,6-2 4,-2-2-4,1-5 1,3-1-7,-5-4 1,7-6 1,-6 0-3,1-1-1,-7-1-1,0-4-5,0 2-2,-7 0 6,-1 2 5,-4 0-3,-5 2-7,-4 3 1,-1 2 0,-8 1-2,0 4-2,-3 6-12,3-3-29,0 5-37,-3 0-57,-1 2-63,4 1-90,4 2-233,-2 0-20,2 0-94,-1 0-119</inkml:trace>
  <inkml:trace contextRef="#ctx0" brushRef="#br0" timeOffset="-40201.62">9110 10010 347,'0'-3'70,"0"1"-47,0 2 81,6-3-9,-6 0-24,0 3-3,6-2 2,-6-1-9,4 3 6,-1-2 5,-3 0 1,3-1 0,-3-2 6,0 3 4,0-1-2,0 1 5,0 2 7,3-6-2,-3 5 2,0-2-1,0 3-8,-3-2-5,3 2-9,0 0-6,0 0-4,-3 6-4,0 2-5,-1 0-1,1 4 4,0 1-3,0 3-2,0 5-3,-2 1-3,2 1-1,0 0-4,0 4-3,3-2-3,-4 1-4,4 0 0,-3-1-1,3 3-4,0-6-2,-3 3-4,3 0-1,-3-4-1,3 1-3,-3-4 1,3-1-2,-5-2 0,5-3-2,-3 3 1,3-3-4,-3 0 2,0-3 0,3-1-1,-4 2 2,1-3-4,0-2 3,0 0 0,0 0-2,-5-3-4,8 1 2,-3-3 0,3 0-1,-7 0 0,7 0 0,0-5 1,0 0-3,0 3 5,4-4-2,-4 4-1,6-3 5,2 3 3,-2-3 3,4 2-2,4 3 3,2-2 1,1 2-1,-1 0-2,4 2 13,4 1-12,3-1 3,-2 1-3,2-1-3,0 3 0,3 0 1,0-2-2,-3-1-2,3 1 0,-3 1-1,0-1-2,-1-1-2,-3 2-4,-3-4-10,1 2-22,-5-2-14,1 1-24,-4-1-31,1 0-34,2-1-42,-2-1-40,-8-7-62,6 2-132,-4-1-234,-1 1-144</inkml:trace>
  <inkml:trace contextRef="#ctx0" brushRef="#br0" timeOffset="-39076.18">10009 10060 1739,'4'-5'-31,"-1"0"9,1 2 14,-4-1 18,3 4 22,-3 0 19,0 0 12,0 0 10,-3 12 7,3-2 9,-4 2 3,4 3 1,-3 3-3,-1 2 2,1-1-3,0 7-4,0-4-6,-1 3-7,1 1-5,0-2 0,-1-2-7,1 3-5,-1-1-8,1-5-2,0 1-2,3-2-9,-4-3 0,1 0-7,3-3 1,-3 1-1,3-4-4,0 2 3,-3-1-7,3-2 3,0-7-4,0 2 0,0-3 7,0 0-9,0-17-6,0 4-2,-4-5-3,4-4-1,-7-5 4,4-8-2,-4 0 6,1-3-15,3 2 1,-5-1 10,2 3-8,3-2-2,-4 9 0,7-1 1,-3 3 2,6 0 3,0 6-4,1-4-3,5 3 2,2 3 1,2 0 0,4 1 4,-1 1-6,1 3 2,0 0 2,3 4-2,0 4-1,-4-2 3,5 4 0,-5 4 0,-2-2-1,-1 6-3,1 1 4,-2-1-1,-5 2-1,0 5 0,0-1 1,-7 0 3,0 5-1,-3 2 2,-8-2-10,1 1 6,1 3-4,-5-5-5,1 4-5,-4-2-3,4-2-2,-4 1-4,0-3 0,4 1 2,0-5-2,-1 2 4,4-5-3,0 5-2,0-6-1,3 2 1,1 0 1,2-1 0,4 0 6,0 1 0,4 2 5,-1-1 2,0 3 4,8-3 5,-1 4 5,-1 1 3,5 1-1,-1 1-2,1 1-1,-1-2-1,0 0 1,4 0 2,-4 0-5,1-3 1,2 4 7,-2-4-7,-1-2 1,1 0 3,-1-2-6,-7 2-5,5-2-3,-2-4-2,1 4-4,-3-3-4,0 0 0,-1-1-2,1 1-4,-1-2-9,-2-3 0,3 3 1,-4-3 3,4-3 0,-4 3 4,-3 0 2,3-5 2,0 2 6,1 1-1,-4-3 5,4 0 4,-4 0 8,3 3 7,-3-4 1,3 0 6,-3 0 2,0 0 7,0 5-1,0-5 5,0 1 4,0 3-3,3 0 4,-6-1-4,3 3 0,0-5-6,0 5 2,0 0-3,-10 3 5,6 2-6,1-1 9,0 5-5,3 0 7,-3 2 2,3-2-3,-4 1 5,4 2-9,0 1 1,0 0-2,4 0 1,-1-1-2,0 0 0,0-2-2,1 0 4,3-3 1,-1 2 10,4-6-8,4 3-7,-4-3 2,4-3-2,2-3-5,-7-3 4,5 3-2,-1-6-2,1 0-8,-4-2-1,-4-3 2,2-1 1,-8-2 0,0 1-2,-5-1-6,2 2 5,-3-3-5,-7 3-4,2 0-11,-5 3-16,2 2-6,-2-1-13,-1 2-19,4 0-19,-1 2-23,1 2-36,-1 1-43,5 1-49,-1-2-68,3 2-143,3 1-79,4-1-76,4 1-101</inkml:trace>
  <inkml:trace contextRef="#ctx0" brushRef="#br0" timeOffset="-38350.29">11000 10127 1644,'0'-5'18,"0"2"0,3 2 11,-3-4 15,4 2 14,-4 0-1,0 3 1,0 0 14,0 0 1,6 6 8,-6-1 9,3 4 7,-3 1 1,5 5 2,-2 0-2,0 6-2,-3 1 7,3 0-2,0 2-4,1 0-8,-1 1-4,0-4-3,-3 5-7,3-4 1,2 2-8,-5-4-7,0-3-4,3-3 0,-3 1-9,3 1-3,-3-3-1,3-1 2,-3-2 4,0-3 0,0-2-3,3-5-7,-3 0-3,0 0-9,-3-17-1,0 1-1,0-5-6,-5-10 1,2-4-2,-1-5-4,1-4-4,3-4-2,-5 0-12,5 6-1,0 1 2,0 4 0,-1 2-4,8 1 5,-4 6-10,3 0 8,0 3 0,5 3 4,1 2-7,1-1 6,4 8-7,2-1 5,1 2 0,2 1 2,5 4 0,-4 2 2,4 0-1,-2 5 0,-1 0 3,-4 0-6,2 3-2,-2-1-3,0 3 8,-7 2-1,-3 4 0,-1 1 4,-6 2-8,-3-2 8,-4 5-2,-3 0 2,-3 0-4,-4 2-1,-3-2 2,-3 2 6,-1-1-12,5-3 5,-1 0 1,-1 0-1,2-3-1,2-1 1,-4 2 0,8-4-3,1-1 0,1 2-2,1-3-3,4 1 2,3-1 4,-2 3-3,10-3 5,4 4 6,1 2 7,7-1 2,2 0 13,5 0 9,6 1 5,0 1 7,6 3 9,2-3 1,-5 1-2,4-2-8,-4 2-5,-3-2-4,0-1-3,-3 0-2,-4-2-2,0 0-7,-3-3 3,1 4-12,-8-4-3,-2 1-10,4-1-20,-8 1-27,1-1-43,1-2-22,-7 0-34,2 0-31,-8-2-47,4-3-52,0 0-69,-5-8-187,5 1-60,-6-1 39,6-2-69,0 1-116</inkml:trace>
  <inkml:trace contextRef="#ctx0" brushRef="#br0" timeOffset="-38231.59">11683 10299 1853,'11'-7'38,"-5"5"20,4-3 29,1 2 17,-6-2 6,3 3-1,-2-1-5,-3 3-14,0-3-30,-3 3-88,-10-4-128,-5 4-362,-12 0-132,-21-2-147</inkml:trace>
  <inkml:trace contextRef="#ctx0" brushRef="#br0" timeOffset="-1062.98">11666 9948 441,'0'2'65,"0"-2"-19,0 1-20,0-1 2,0 5 3,0-5-2,0 0 1,0 1 0,0-1 5,0 0-3,0 0 3,0 0-1,0 0 7,0 0-3,0 0-3,0 0 5,0 0-2,0 0 2,4 3 5,-4-3-10,0 0 8,0 0 1,4 0 0,-4 0 3,0 0 3,0 0 1,0 0 3,0 0 2,0 0 3,0 0-5,0 0 4,0 0-1,0 0 1,0 0 1,0 0 0,0 0-2,0 0-1,0 0 0,0 0-1,0 0 2,0 0 0,0 0 3,0 0 0,0 0 0,0 0-3,0 0 1,0 0 2,0 0 2,0 0-1,0 0-5,0 3 2,0-3 0,0 0-8,-4 2 0,0 2-5,2-1-2,-1 2 0,-1 3 2,0-3-2,1 2 3,-3 3-2,2 0-4,-2-1 6,0 3-2,1 0-6,-1 0-3,-1 0 1,3 1-3,-1 1-4,-1 3 4,1 0-7,-1 0 3,2 0 0,-2 2 3,-3 0 6,7-2 4,-4 1 0,3 3-1,-1-2 4,1-2 4,3 1-6,-3-3-1,0 3-4,-3-1 0,6 1 2,0-3-1,-2 3-4,2-4 2,0 3-1,0 1-1,0 0-4,0-1-14,0 0-3,-3 1-1,3-4 5,0 4-3,0 0-7,0-3 9,0 2 1,0 2-1,0-2 1,-3 0 0,3-2 0,0 3 0,0-4 4,-3 2 1,3 1-2,0-2 3,0 0 1,-4 3 0,4-3-3,-3 2 7,3-1-1,0-1-1,0-3 2,0 3 0,0 2-3,-3-2 1,3 1-3,0 1 0,0 0 0,0 0 2,0 1-4,0 0 0,-3 4-4,6 3 1,-6 0-1,6 3 2,-3-2 0,0 3 1,0 1-1,0 4 4,3-1 1,-3 3 1,3 1 4,-6 1-1,6-1-3,-3 1 2,0 1 3,4 5-2,-4-1-2,0 3-2,3 3 1,-3 2-4,3-1-2,-6-9 0,3 5-2,0-3-3,0-1 3,-3-2-1,-1-2-1,1 2-3,0-8-1,3-5-2,-3 1-1,-3-5 1,4 1-4,2-3-3,-3-4-13,3-2-16,0-1-25,-3-2-33,3-4-54,0-4-50,-3-4-49,-1-7-69,8-10-87,-4-4-248,0-16-19,-4-14 77,1-4-283,3-20-351</inkml:trace>
  <inkml:trace contextRef="#ctx0" brushRef="#br0" timeOffset="-72.38">11927 9990 2144,'0'4'-173,"3"1"18,-3 1 28,4-1 27,-1-1 10,-3-1 8,4-1 13,-4 2 16,3-2 5,0-2 4,-3 0 12,0 0 5,7-2 10,-4-4 0,0 3 5,-3-1 10,4-1 2,-1-1 9,1 1 10,-1 1 16,0-4 5,0 3 7,4 0 8,-7 1 10,3-1 0,1-1 4,-4 0 7,0 3 0,4-1 0,-1 2-2,-3-1 1,3-1-2,-3 4-1,0-3-4,3 1-1,-3 2 0,0-3-2,0 3 2,0 0 12,3 8-4,-3-4 2,4 5 2,-4-1 3,3 4-1,-3 0 8,0 5 3,3 3-3,1 6 8,-4-2-5,4 9-2,-1 2 11,0 3 5,0 1-3,0 12 11,4 0 6,-4 0-8,-3 3-25,4 3 5,0 2-5,2 11 2,-6-1 2,3-8-9,0 9-5,1 0-6,-4-1-2,3 2-4,-3 2-1,3-1-1,1 3 4,-4-3-8,4 1-6,-4 2-3,3-4-3,-3-10-6,0 2-1,0-3-6,3-2-3,-3-1-4,0 0-2,3-6 1,-3 0-5,3-3-1,1-8-4,-4 0-2,3-6-2,-3-5 1,3-3-2,1 3-2,-4-7-1,4 1 0,-1-2-3,-3-5 1,3 2-1,0-6-3,-3 3-3,0-4-2,0 1-5,4-5-6,-4 3-6,0 0-7,0-3-11,0 1-14,3-4-24,-3 2-30,0 0-29,3-1-31,-3-5-50,0 0-59,-3-11-80,3 4-209,-3-4-82,-1-1 82,-2-3-237,3-1-289</inkml:trace>
  <inkml:trace contextRef="#ctx0" brushRef="#br0" timeOffset="1082.03">20004 9972 633,'7'-7'-43,"-3"2"-4,5-4 146,-2 6-18,0-3-23,-4 1 1,4 3 15,-1-3-5,-2 2 4,-1 0 1,0 1-1,1-1 3,-4 3 8,0 0 5,3 5 4,-3 6 9,-3-4 5,-1 8 0,1 5 10,0 5 6,-1 8 7,-2 6 3,-1 14 4,4 5 10,-4 13 7,0 5 3,4 32 5,3 2-17,-3 2-8,0 1-3,6 2-10,-3 0-5,3 7-1,0 11 30,-6 7 0,-3-5-7,2-6-14,1-10-9,-4-13-10,4-19-10,-7-12-9,3-4-6,0-4-10,0-11-4,1-5-4,0-8-8,-5-2-8,4-7-3,1-1-6,0-3-19,2-7-37,-2-2-40,2-2-57,0-7-51,-2-4-77,6-6-90,-3 0-212,3-2-139,-3-9 85,3-4-299,-4-7-379</inkml:trace>
  <inkml:trace contextRef="#ctx0" brushRef="#br0" timeOffset="3052.32">7956 12432 848,'0'-2'-103,"3"-2"81,-3 4 132,6 0 8,-2 0-28,-2-1-11,-2 1 0,0 0-2,4-3 2,-1 3-5,-3 0-5,8-2-2,-8 2-4,0-3-5,0 3-2,6-3-6,-6-1-3,0 1-3,3-2 6,-6 0 1,3-2-1,0 2 6,0-3 3,-3 3 7,3-2-1,-3-1-2,3 1 1,-8 2 1,8-1-1,-3-1 1,-1 2-5,-2 0-3,3 3-2,0-3-7,0 2-2,-5 1-8,5 2-2,-7 2-8,4-2-1,-2 5-3,2 0-4,0 3 4,-2-1-3,3 1-1,-6 2-7,7 0-2,-2 0 2,2 0-2,2-3 0,2 3-3,0 0 2,0-2-3,0-2 0,2 2 0,2-2-2,-4 0 3,6-5-1,-2 4-2,2-2-1,4-3-1,-2-3 5,-2 3-1,5-2 0,-2-2-1,-3-4-2,1 0-1,1 0 3,-2-2 1,-3 3 4,3-3 3,-2 0 5,-4 0 6,3 3 3,-3-4 0,-3 4 2,3-1 0,-4 3 0,2 0-10,-2 0-2,-2 5 0,-2 0-4,-2 3 0,4-1 1,-3 3-4,-2 5-1,1-2 1,1 5-1,1-4-2,-1 4-1,1-1 3,3 0-4,-6 0-1,7 2-4,-2-4 4,2 0-7,2 0 2,-1-3-2,-3 1 8,6-1-8,0-2 4,6-2 0,-1-3-3,2 1 2,0-2 4,4-4-1,-2-1-5,1 2 1,4-4 0,-4-4 5,-1 2-5,2 1 8,-1-5-3,-8 4-2,8-2 0,-5 2 0,1 2 1,-6-1-2,3 1 0,-6 1-16,0 2-17,0 1-26,-5 2-31,-1 0-38,2 4-50,4 0-53,-8 2-99,4-2-176,5 1 0,-6-6-65,8 3-69</inkml:trace>
  <inkml:trace contextRef="#ctx0" brushRef="#br0" timeOffset="3607.83">8644 11852 1466,'12'0'-40,"-6"3"45,-2 0 11,4-1 17,-3 0 29,1 5 15,-2 1 21,-4 4 10,-4 4 10,1 4 12,-5 2 3,6 3-1,-4 5-6,-4 0-7,-2 3-5,4-1-10,-2 1 0,-4-1-15,4 1-5,1-3-10,-2 0-9,1-3-6,1-4-3,1-1-7,2 1-9,-1-5 2,4-3-8,-3-1 1,1-1-6,5-3 1,-3 0-1,0-2-1,6-3 6,-3-2 0,0-3 2,8-14-6,-5 2-9,3-8 6,1-5-7,-1-11 2,5-1 0,-5-10-4,1-1-1,2 3 1,-1 0 5,2 8 1,-2-1-4,1 4 4,0 2-3,1 3 7,-3 4-8,3 3 5,0 4 12,3-2 12,-3 5 6,2 2 3,3 5 13,-5 2 2,6 6 5,-2 0 3,2 5-1,1 4 2,0 7 6,-1 1-2,2 8-3,-6 4-10,6 2-6,-6 1-6,-1 3-7,-2 3-5,-2-1-2,0 3-7,-1 1-6,-2-3-10,0 1-20,-2-1-20,-2-1-26,4-7-31,-4-2-36,0-1-35,3-1-29,-6-4-36,3-2-66,-4 0-92,2-7-201,-6-1-79,-5-2 60,-3-8-194,-1 1-270</inkml:trace>
  <inkml:trace contextRef="#ctx0" brushRef="#br0" timeOffset="3774.59">8549 12337 2071,'14'-7'8,"-1"-1"35,7-2 37,-2 0 29,10 1 9,-1-2-12,0 4-10,6-6-10,0 3-16,-3 3-27,-3-1-41,-1 1-47,2 2-55,-2 1-74,-10 1-136,2 3-188,-9 0-82,-6 3-81</inkml:trace>
  <inkml:trace contextRef="#ctx0" brushRef="#br0" timeOffset="6366.94">8769 11265 410,'-5'0'87,"5"0"-75,8 4-172</inkml:trace>
  <inkml:trace contextRef="#ctx0" brushRef="#br0" timeOffset="6493.57">8779 11277 410,'4'3'26,"-2"-1"-6,-2 1-4,4-3 0,-1 2-3,-3 0-5,0-2 0,3 3-1,-3-3 5,0 2-10,4-2 2,-1 3 4,-3-3-2,0 3 1,0-3-3,0 0-2,3 1 1,-3-1 1,0 4-1,0-4-3,0 0-16,4 0-26,-4 0-93,0 0 3,0 0 45</inkml:trace>
  <inkml:trace contextRef="#ctx0" brushRef="#br0" timeOffset="20381.4">18311 10101 359,'0'0'54,"0"0"-7,0 0-3,0 0-5,0 0 0,0 0-9,0 0 6,0 0 0,0 0 1,0 0 1,0 0 2,3 6 6,-3-6-2,0 8 10,0-4 1,-3 2 6,3-1-6,0 2-6,0-2 2,-4 2-2,4 1-2,0 2-3,-4-1 5,4 3-5,-3-3 2,3 4 5,-3-1 0,-2 3-3,3-1-1,-4 4-3,3 0 7,-1 0-2,0 2-3,-2-2-2,2 1-4,1 1-2,-3-1-2,-1-1-1,3 3-1,1-4-1,0 2 0,-1-1-2,1 0 1,-3 0-1,3-4 2,3 5 0,-4-2 1,0-3 1,1 4 1,0-4-3,-1 4 2,1-2-1,0 1 1,0-2-1,0 3-3,-1-3-5,0 0 2,1 0-4,0 3 0,-1-6-5,1 3 2,0 0-4,0-3 0,-1 3-2,1-2-2,-1 0 3,1-1 2,3 2-1,-3-1-1,-1-1-1,1 1-1,0-1-1,0 1 0,3-1-2,-4 1 0,1-1 0,0 1-2,-1-1 0,1 4-2,3-1 2,-4-1 2,1 2-3,0-2 3,-4 2 3,4 1 2,-4 3 1,0-2-1,1-1 6,-1 3-1,1-3-4,2 4 4,-6-1 0,4 0 3,-1 0-3,0 2 3,0 0-8,1 1 1,-1 0 1,1 2 2,-2-1-3,-1 8 1,6-6 1,-4 3 2,0 3-1,0-1-6,1 1 3,-1-3 2,1-4 0,2 0 6,-3 2-5,4-3 2,0 2 3,-4-3 1,4 2-1,0 0 1,-5-3 8,2 1 3,-1 0 3,1-1-7,3 0 1,-5-2-2,2 3 0,3-3-3,-4-3-3,4 0-5,-3-1-1,1-1 0,2-3-5,0 0-3,-4 0 0,4 0 0,0-3 1,0-1 0,3-1-5,-5 1-16,5-3-31,0 0-39,-3-5-50,0 0-62,3 0-72,-6-15-130,2 0-188,-2-9 18,-1 0-86,-3-3-145</inkml:trace>
  <inkml:trace contextRef="#ctx0" brushRef="#br0" timeOffset="39237.81">15489 11200 1567,'-3'2'-133,"0"1"16,-1-1 13,0-2 13,4 3 6,-4-1 9,2 0 9,2 1 9,-3-1 2,-2 1 7,5 0 10,-2-2 7,-1 3 9,0-2 11,-2-2-1,2 3 6,0 0 8,0 2 4,-5-4 2,6 2-4,-1 2 4,-5-2 1,5-1 1,0 1-2,0-1 0,0 1-2,-2-1 3,3 0 3,-1 1 0,0 0 2,-2-1-3,2-2 3,3 3 10,0 2 2,-3-3-122</inkml:trace>
  <inkml:trace contextRef="#ctx0" brushRef="#br0" timeOffset="40593.78">15382 11300 688,'-3'5'26,"3"0"-3,0-2 3,-3 2-1,3-4-1,-4 5-3,1-4 7,3 1 5,-3-1 3,3 1 7,-3-1 8,-2 1-13,5-3 5,0 2 2,-3 0 5,3 1-2,0-3-9,0 0-1,0 3-4,0-3-2,0 0-3,0 0 2,0 0-4,3 2-2,-3 1-8,5-3 6,-5 0-1,3 2-1,-3-2 2,3 0 4,-3 0 2,7 3-3,-4-3 1,0 2 9,0-2 1,5 2 3,-5-2 1,2 3-4,3-3 2,-2 2 2,5-2 6,-6 3 4,3-3 0,1 3-2,2-2-1,-1 3 0,-4-2 2,8 1-3,-4-3 6,3 3 3,1-3-3,-1 2-4,4 1-4,-4-2-5,4-1-1,-4 3-3,4 0 5,-4-1-9,0 1-1,4-3-2,-4 2 0,0 1-5,4-3 0,-4 2 2,1 1 0,3-1 0,-1-2 1,1 0-1,0 2 1,-1-2 0,1 0-1,-1 0 5,5 0-6,-1-2 2,-4 2 2,1 0-4,4 0 1,-5 0-4,1-2-3,-1 2-4,1 0 2,-4-3-6,1 3 3,2 0-5,-2 0 1,-1 0-1,-4 0 2,5-2 0,-1 2-2,1 0-4,-1 0-1,-3 0 1,4-3-2,-1 3 0,0 0 0,0-2 1,1 2 0,-1-3 2,1 3-3,2 0 0,-2-2-1,2-1 4,1 0-4,-1 3 5,2-1-5,-2 1 2,1-3 0,-1 1 0,1 2 1,-1-3-1,5 0 0,-4 1 1,-1-2-4,1 4 2,-1-1-2,4-2 4,-2 0 0,0 1-1,0 2 0,1-3-3,-2 1 2,-1 2 2,4-2-2,-2-1 6,-2 1-3,5-1 10,-6 3-2,6-2 1,-4-1-2,-1 0 3,5 1-5,-5 0-4,1 2 7,0-3-2,-1 1 2,1-1-5,-1 1 6,2 2-9,-2-3 0,1 1 0,-1-1-1,-2 0 3,2 3-4,1-1 1,-1 1 1,-2-3-3,2 1 1,-2-1-2,-1 0 3,1 3-6,2-2 4,-2-2 4,-1 3-1,1 1-10,-1-3 6,1 3-2,-2-3 2,-2 3 5,4-2-6,2 2 7,-2-3-8,-1 3 8,1-2-2,-1 2-5,0-2-1,1 2-2,-3-3 7,4 3-5,-2 0-3,1 0-3,2-2 3,-3 2 6,1-3 1,2 3-1,-2 0-5,0-2 3,-2 2-1,6-3 3,-6 3-2,6 0-3,-6-3 3,2 3-1,2 0 4,-2 0-4,2-2 0,-2 2 0,2 0 3,-2 0-6,2 0-2,-2 0 8,3 0 1,-1-2-8,-2 4 4,2-4 0,1 2 1,0 0-3,-4 0 3,4 0-3,0-3-1,-5 3 6,6 0 1,-1-2-1,-4 2-2,4 0 0,-4 0-1,0 0 4,1 0-10,-2 0 5,-1 0 9,-1 0-11,-1 0 3,2 0 0,-1 0 1,-1 0-3,-1 0 3,-2 0 1,1 0-4,-1 0 1,1 0 4,0 0-2,0 0-1,-4 0-10,-3 0 11,6 0-2,1 0 3,-3 0 0,-4 0 3,6 0-5,-2 0 0,-1 2 5,-3-2-6,0 0 6,0 0-3,6-2 2,-6 2-5,4 0 11,-4 0-4,0 0 2,0 0 3,0 0-2,3-3 0,-3 3 3,0 0 2,0 0-3,0 0 4,0 0-1,0 0 6,0 0-2,0 0 0,0 0 9,0 0-4,0 0-5,0 0 3,0 0-2,-10 5-1,10-5-1,0 0 1,0 0 0,0 0-2,0 0 0,0 0 1,-3 0-2,3 0-3,0 0-2,0 0 0,0 0 1,0 0-1,0 0-4,0 0 6,-3 3 2,3-3-12,0 0 5,0 0-5,0 0-4,0 0 1,0 0-25,0 0-33,3-8-78,-3 3-91,-3-3-159,3-1-264,-4-7 72,-6 2 76,-6-4-132,-2 0-133</inkml:trace>
  <inkml:trace contextRef="#ctx0" brushRef="#br0" timeOffset="43338.56">6111 13740 469,'-3'-6'140,"3"6"-68,0 0-72,0 0-143</inkml:trace>
  <inkml:trace contextRef="#ctx0" brushRef="#br0" timeOffset="43863.16">6118 13740 606,'0'0'53,"0"0"-2,6 0 2,-6 0-2,3-6 0,-3 6 0,4-1 3,-4-2 5,0 3 4,0 0 0,0-5 3,0 2 3,0 3 2,0-6 0,0 6-6,0-1 4,0 1-6,-4-6 2,4 4-3,0 2 0,0 0 0,0 0 0,-6 0-8,6 0 0,-3-3-6,3 3-4,-4 5-4,1 1-2,-3-6-5,6 7-6,-8-4 5,5 5-4,3-1-4,-3 0-1,0 1-1,3 1 0,-4-1-2,4-1 0,4-2-5,-4 2 4,0 2-4,3-1 3,-3-1-3,3 0 2,0 1-1,-3-6 2,4 5-2,3-7-1,-4 3-2,4-3 1,-1-3-1,1 3-2,0-5 1,-1 1-2,1-4 0,-1 1-2,2-3 1,-5 2-1,3-7 5,-2 5 4,-4-3 5,3 4 0,-3-1 5,0 0 4,0 2 0,0-5 6,0 8-5,0-2 1,0 2-7,-3 2 1,-1 3 0,4 0-7,-9 8-1,1-1 0,5 4 1,-3-4-5,-1 4 4,4-2-8,-4 4 6,0-4-10,4-1 6,-4 2-4,7-2 3,-3-1 0,3 1-2,-3-4 3,6 2-2,0-6-3,4 0 0,-1 0 3,2-6-5,5 2 5,-4-4-1,2 1 1,2-4-5,1 4-1,-4-6 0,-4 9-2,4-9-6,-6 4-26,-1-2-23,-6 4-31,-1-1-30,-3 5-45,-6-1-57,-4 1-157,1-2-168,-11 2-84,0-4-122</inkml:trace>
  <inkml:trace contextRef="#ctx0" brushRef="#br0" timeOffset="44845.43">4957 13197 1611,'-7'0'-119,"7"0"79,-3-4 46,3 4 7,0-3 14,0 3 16,0-6 12,-4 6 10,4 0 1,0-5 1,0 5 1,0 0 3,0 0 2,0 0-3,-9 5 1,9 1 0,0 1 8,0 1 2,3 4-1,-3 1-5,0 4-1,0 1 1,2 1-6,-2 4-8,4-4 0,-4 10-1,0-9-11,4 5-5,-4-3-3,3 3-2,1-5-2,-1 3-10,0-1 8,1-4-8,-1-1-4,-3-1-3,3-4 0,0 0-3,1 1 1,-4-4 4,3 4 5,-3-6 8,4 2 11,-4-6-7,3 3 1,-3-6-10,0 0 0,-3-22-2,3 6-5,-4-3-3,1-6-7,-1-10 1,1-5-6,3 0-1,-3-3 4,0-6 2,3 3-1,3 6-4,-3-2 3,3 2 2,4 2-8,-4 8 5,4-3-4,0 6-5,-1 5 1,1 4-1,6-2-1,0 2 3,1 6-3,3 3 5,-1-3-4,1 8 2,3-1 2,-3 5-1,-1-3-2,2 6 1,-2 2 1,1-2 3,-1 4-6,-2 8-1,-1-7 2,-3 4-2,-3 3 4,-1 0 5,-6 3-6,0 0 0,0 4-2,-6-2 1,3 2-6,-8-2-8,4 0-5,-2 0-5,2 0-5,-3 0-8,3-8-1,1 1-6,-1-3-3,0 5-2,4-10-3,-4 5 3,7-5 0,-3 3 4,0-1 6,3-2 2,0-3 4,3 6 2,3-8 4,1 0 1,0 0 4,6 3 7,-3-3 6,4 1 13,2 2 10,1 0 9,-1-1 3,1 4 9,0 1 1,0 1-1,0 2 6,2 0-6,-5 2 1,2-2-1,-5 2-7,-2 1 1,1 2-1,-3 3-3,-3-6-3,-4 3-5,-4 0 4,0 3-6,-5-1-3,-1 1-18,-4-2-22,-5 2-17,-2-2-25,1-2-26,-3 1-36,0-4-41,-1-1-49,4-2-82,-3-4-185,6-1-48,0-6-26,4-1-63</inkml:trace>
  <inkml:trace contextRef="#ctx0" brushRef="#br0" timeOffset="45264.31">5921 13797 1416,'-4'3'-92,"4"-3"8,-4 5 17,4-2 10,8-2-11,-5 5-57</inkml:trace>
  <inkml:trace contextRef="#ctx0" brushRef="#br0" timeOffset="46273.8">5931 13822 853,'3'3'-13,"1"2"11,-1-5 14,-3 2-1,2 0 16,2 3-14,-4-5 7,0 0 14,3 3-13,-3-3 0,4 5 11,-4-5 1,4 0-4,-1 0-1,0 0 7,1 0 4,-4 0-1,5 0 12,-1 0 0,3 0 2,0-5-3,0 2 2,-1-2 1,0 3-1,2 0-7,-2-3 1,4 2 0,-7-4-5,4 1-2,3 2-7,-3-4-1,3 2-3,-3-1-2,3 2-2,-4 1-1,5-4-3,-5 5-5,1-4 3,-1 5 2,1-6 5,0 3 2,-4 3 1,4 2 5,-4-7 1,3 4 0,-2-2-1,0 2 3,2-3-3,1 5 2,-4-5-1,3 1 3,2-2 0,-2-1-2,4 1 1,0 0 3,0-3 1,0 0 2,4 2-1,-1-10 1,3 6-1,1 0-1,0-3 2,3 5-3,-3-7-3,2 1-5,-2 3 0,3 1-3,0-5-2,0 3-1,1 2-4,-5-5-5,4 2-6,0-2 2,0 2 4,0 0 1,-1-1 0,5-1-3,0 0 11,-7-1-7,2 3 6,1 0 0,-5 0-3,7 0 4,-3 0-10,-2 0 2,4 0 4,-4 3-4,-2-3-2,5-1-5,-3 4 2,1-3 0,-3 5 1,3-4-3,-2 3-1,0-7 0,5 11 0,-4-8 1,0 5-6,-4-4-5,4 3 5,-1-2 3,1 4 0,-1-2-3,-2 4-1,-1-3-1,1 3 5,-1-3-1,1 2 0,-2-5-3,6 4 3,-6 1 0,6-4 2,-2 4 6,1-5 3,-1 4 2,1-1-8,-1-4 4,1 5-3,4-3 6,-5 4-2,4-6-7,-4 2 1,1-2 0,4 2 0,-5 1 2,4-1-1,-4 2-4,1 0 0,3-2 4,0-2-2,-3 5 9,3-1-5,-3 0 8,3-3 1,-4 4-6,5-1 2,-5 0 4,1 0 4,-1-3-3,1 3-6,-4 0 6,4 0-5,-4 1 0,-2 0 3,2 1 2,-5 2-2,1-2 2,0 3 7,-2 0 3,-2 0 0,6 0 1,-4 0-2,-4 3 1,4 0-1,-5-4 3,7 4-6,-7-2-5,2 1 1,-1 0-3,0 1-3,1-2-6,-1 4 4,0-2-1,2 0-4,-5 2 0,3-4-1,-3 4 6,2-1-9,-2 1 0,4-3 0,-4 3 1,4 0 2,-4-2 8,0 2 5,0 0 5,6 0 5,-6 0 5,0 0 1,0-3 6,0 3 1,0 0-1,6 0 2,-6 0-1,0 0 4,5-3 1,-5 3 2,0 0-3,0 0-3,5 0-4,-5 0-3,0 0-4,4-2-4,-4 2-2,0 0-4,4 0 0,-4 0-3,2-2-2,5-1-2,-4 1-4,2-1 1,-2 1-2,0 2-4,0-5-21,-3 2-47,0 3-83,0-2-104,-6-1-224,-8-1-286,-10-7 69,-19 2 111,-17-7-308,-18-1-367</inkml:trace>
  <inkml:trace contextRef="#ctx0" brushRef="#br0" timeOffset="55401.35">7888 12475 575,'-3'-3'28,"-1"1"-4,2 2 4,-2-3 1,0 1 4,4 2-3,-5 0 8,5 0-80,0 0 58,0 0 26,0 0-5,-5 2-5,5-2 8,-6 0-7,2 3 5,4-3 15,-6 2-1,2-2 4,4 0-1,-5 3 1,-1-3-2,4 5 0,-1-3 1,-1 3 14,4 0-1,0 3 6,0-1 7,7 1-2,-5 2-1,7 0-3,0 2-4,1 5 2,3-1 3,4 0-4,0 8-2,-1-2 4,4 4 6,4 1 1,0 0 1,-2 6-4,2-1 5,3 6-3,0-6-1,-4 8 9,4-5 2,-1 5 5,-3-7-9,1 5-3,3-4 4,-4 2 0,4-2-7,-4 1 1,0-2-3,1-6-8,-1-1-7,0 3 0,-3-9 1,1 6-4,1-2-10,-1-2 4,-4-2 2,-1 1-12,1-4-3,-1 0-2,-2 1-1,-1-3 2,1 0 6,-1 3-7,-4-1-2,2-5-4,-1 4 0,0-4-1,0 6-1,-3-9-1,1 2-5,3 2-3,-4-4 1,0 3-3,3 1-3,0-5 1,-3 1-2,-1 6-1,1-4-1,-1-4-1,4 4 0,-3-2 2,0 4-2,-1-4 1,2-1 0,-2-1-1,0 4-3,1-4 0,0 4-1,-1-4-5,1 0 6,-4 1-3,4-6 0,-5 5 0,3-4 1,-1 2 4,-2-2-5,2 1 3,-1-1-2,0-1 1,-3 4-5,4-5 5,-1 5-3,-3-6-1,2 3 3,3 2-1,-5-5-2,0 0 0,4 3-3,-2-2 2,2 5-2,-4-6 1,3 0-2,-3 2 0,3-2 3,1 5-2,-4-5-1,3 0 1,-3 0 3,4 3-2,-4 2-2,3-5 5,1 0-3,-2 2 5,2 0-1,-4 3 6,3-5 0,4 3 0,-7 2-3,3-5 1,0 0-3,1 3-3,-4 1 2,4-4 0,-2 0 1,-2 0-1,0 0 1,4 3-1,-4-3 3,3 0-4,-3 0 4,0 0-2,0 0 5,7 0-6,-4-3 0,-3-1-5,0 1 2,3-5-3,-3 1-3,0 0 4,4-3-6,-4 3-4,0-4-3,0 4 1,0-4 0,-4 4-1,4-1 2,-3-1-1,0 1 0,3 3-1,-7-3 1,7 4 0,-3-1 2,-3 2-4,-2-3 3,5 5 6,-4 1-9,1 0 5,0 0 0,-5 0 3,4 1-3,-3 5 3,-1 2 0,6-5 1,-2 4-1,-2 3 3,0-3 0,0 3 3,6 2-3,-4-1-1,5-4-4,-2 4 6,0-2-4,4 4 3,0-9 1,0 4-1,4 4-2,-4-9-2,4 5 3,-2-1 2,5-4 4,-4 2-3,6-2 1,-4-3 0,1 0 2,4-3-3,-3 3 3,4-8 0,-5 2 5,0-1-7,1-2 0,-3-2-3,-1 2 2,1 1 1,-4-6-1,0 6 0,0-2-2,-7 2 1,7 1-1,-7-1 0,0 5-3,0-2 1,1 3-1,-4 2 6,0 0-5,0 2 4,-4 3-3,4 3 2,0-1 1,-3 4-2,4-4 1,-2 1-1,3 2-1,3-3-1,1 3 2,1 0 1,0 2-1,3-1 0,3-4 1,-3 1-1,3-4 3,1 4 0,-1-3-1,4 3 1,-1-6 0,4-2-1,0 2 0,0-2 2,0-2 1,0 0-2,-1 2-3,6-8-8,-5 1-23,-5 0-23,6-4-21,-7 4-25,-1-8-23,-3 4-17,0 2-24,0-4-25,-3 1-33,-3 4-29,2 1-33,-1-8-39,0 4-122,-2 2-129,0-6 36,1-3-40,1 3-79</inkml:trace>
  <inkml:trace contextRef="#ctx0" brushRef="#br0" timeOffset="56109.05">9619 13179 1463,'3'-4'-82,"5"1"63,-2-5 41,1 6 2,-2-3 15,-1 3 19,0-1 16,-4 1 7,0-1 9,0 3 5,0-5-2,0 5 1,-8-2-2,8 2 2,-12 7 3,-2-4-3,0 4 0,-2 3-1,-3 2 6,-1 6 11,-7 0 2,0 4 8,1 9-7,-4 1 10,3 2-4,4 4-4,-1-1-7,4 4 4,4-1-14,2-5-11,7-1-6,1 4-7,6-6-12,3 4 0,7-4-5,4 1 2,6-4-3,3 2-6,0-6-4,4-1-3,3-4-5,0 1 2,0-4-4,0-7-3,-3 0-2,3-5-4,-3 2-1,-5-7-3,4-4-2,-1 1-2,-5-5 1,-1-1-7,-2-4 1,-4-4 0,-2-1-2,-8 0 5,0-6-8,-6 0-1,-4 5-6,-4-6 4,2 3-4,-8 1 2,-2-1-2,2 7 1,1-2-4,-1 5 0,0-1 2,4 0-5,0 6-7,5-1-3,-1-2-4,4 3 4,3 2-4,2 2 3,7-3 0,2 3 5,2-1 1,4-1 3,3 1-3,3 1 3,-2-2-1,8 0 2,-4 0-2,0 3 2,5-3 1,-7 2 3,7-2-1,-8 3 1,-4-1-1,1 0 2,0 2 9,0 1 13,-4 1 4,4 5 9,-7 1 19,0 5 15,0 4 4,-4 0-1,-2 5-3,-1 1-4,-3 1-7,-3 3-4,-1 0-1,4 5-7,-3-6-8,3 2-21,-3 3-39,3-5-53,3 3-59,0-3-62,4-3-68,7 3-89,-1-7-159,7-3-171,0-11 64,3 2-279,4-6-380</inkml:trace>
  <inkml:trace contextRef="#ctx0" brushRef="#br0" timeOffset="75423.75">8539 11277 714,'-6'0'41,"6"0"-18,-5-2-4,5 2 9,0 0 8,0 0-11,0 0 6,-6 0-4,6 0 3,0 0-8,0 0 9,0 0-2,0 0 8,0 0 2,0 0-165</inkml:trace>
  <inkml:trace contextRef="#ctx0" brushRef="#br0" timeOffset="78026.7">8533 11282 1060,'3'3'52,"3"-1"-6,-2 0-1,-1-2 0,0 3-3,3-3-7,-6 2-2,8-2 5,-8 0 2,6 0-7,-6 3-4,0-3 4,4 0-4,-4 0-1,0 0 0,6 3 0,-6-3-3,3 0-5,-3 0 4,0 0-3,0 0 0,0 0-7,0 0 13,8 0 6,-8 0 0,0 0 5,0 0 2,0 0-5,0 0 3,0 0 0,0 0 1,0 0 3,0-6-3,0 6-1,0 0-3,-8-2 5,5-1-4,3 3 1,-6-2 4,2 2-7,4-2 4,0 2-2,0 0 3,-3-5 1,0 5-3,3 0 4,-3-3 0,3 3 3,-5-2-4,5-1 4,0 3-3,0 0-1,0 0 0,0 0-7,0 0-2,0 0 1,5-3-5,-5 3-3,0 0 0,0 0 4,6 0-4,-6 0 4,7 3-2,-4-3-3,3 0 3,2 3 1,-5-3-1,3 2-4,1 1 5,-2-1 1,-1-2 2,7 3-9,-8-3 0,7 2 6,-3 0-12,0 1 3,3-1-2,-2 1 4,0 0-7,2-2 4,0 3-3,-3-2-1,3 1 4,3 0 3,-3-1-10,0 2 5,0-1 7,0 0-4,1-1-3,1 1 1,-2-3 2,0 5 0,0-3 1,-1 1-7,2-1 4,-1 0-4,-1 1-2,0-3-1,0 3 0,1-1-5,1 1 3,-5-1 6,4-2-3,0 3 4,-4-1-1,4-2-1,0 0 0,-2 0 0,1 2 6,1 1-6,-3-3-2,3 0 3,0 0 6,0 2-11,-3-2 1,3 0 2,-1 3-6,-1-3-4,1 0 7,-2 0-12,4 0 12,-5 3 2,4-3-11,-4 0 12,5 0 1,-5 0-2,1 0 0,-1 0 0,5 1-1,-5-1-3,4 0 4,-4-1-4,5 2 3,-4-1 2,2 0-2,-1 0-2,1 0 2,-2 4-5,-1-4 6,5 0-4,-5 0 5,4 0-7,-4 2 1,5-2-6,-4 0 12,2 3-2,2-3-2,-5 3 1,4-1-2,0-2 0,0 3 1,0-3 0,-3 1-1,3-1-2,0 3-1,-4-3-2,5 0 4,-5 3-3,4-3-1,0 2 5,-3-2-4,0 0 0,2 3 0,-2-3 4,0 2-4,3-2 0,-4 0 1,5 3 7,-4-3-5,2 2 4,-2-2-1,3 0-2,-3 0-2,-1 3 9,4-3-13,-3 0 6,0 0-3,-2 0 1,3 2-2,2-2 5,-3 0-6,-2 0 0,3 0 0,-2 2 3,2-2 0,-2 0-2,1 0 3,-1 0-6,1 0 4,0 0 1,-2 0 6,3 0-10,-2 0 4,-2 0-8,3-2 5,-2 4 2,3-2-7,-2 0 8,2 0-1,-2-2-1,1 2 6,-2 0-3,4 0 1,-3 0-3,-3 0 3,4 0-1,-2 0-2,4-2-2,-3 4 1,0-2 1,1 0 2,-1 0-6,-1 0 3,1 0 3,-3-2-3,4 2 1,-7 0-1,9 0 1,-4 0 0,-5 0-1,9-3-3,-6 3 2,4 0 1,-7 0-2,11 0-1,-5 0 2,-3 0 1,4 0-1,-1 0-2,-6 0 2,10 0 1,-3-2-1,-4 2-2,4-3 3,-1 3-2,1-2 0,0 2-2,0-3 2,-1 3 1,1-2 0,0 2-2,-1 0 0,-2-3 0,2 3 3,1-3-2,0 3 3,-1 0-3,-2 0-4,2-1 4,1 1 1,0-3-8,-4 1 11,1 2-1,2-3-1,-3 3 0,4-3-2,-3 3 0,-1-2-5,4 2 9,-4-4-3,3 4 0,-2-1-2,3-2 0,-4 0 3,4 1-2,-1-1 1,-3 1 0,4 0 1,0-1-4,0 1 1,-4 2 2,3-3 2,-2 1-3,3-1 3,-4 0-2,4 1-1,-4 0-1,3-1 0,-2 1 3,2-1-2,-2 1 2,3-3-2,-4 5 0,0-6-1,4 6 0,-4-1 0,4-2-1,-3 1 1,-4-1 3,6 0 0,-3 1 1,1-2 0,-1 3-6,0-2 6,-3-2-3,3 5-7,1-3 7,0 1 4,-4-3 0,3 5 7,0-5-4,0 3-1,-3-1-1,4 0 1,-4 3-3,3-2 7,0 0-3,0-1-2,-3 1 3,0-1-6,4 1 1,-4-1-2,0 3 4,4-2-4,-1-1-1,-3 3 2,0-3 0,0 3-1,3-1 4,-3-2-4,0 3 1,0 0 5,3-2-1,-3 2 0,0-3 1,0 3 4,4 0-1,-4 0-1,0 0 4,0 0-2,0 0 0,0 0 1,0 0-2,0 0 1,0 0-3,0 0 6,0 0-4,0 0 1,0 0-2,3-3 1,-3 3-2,0 0-2,0 0-3,0 0 4,0 0-1,0 0 2,0 0-3,0 0 1,0 0-1,0 0-3,0 0 3,0 0-2,0 0 0,0 0 2,0 0-1,0 0 1,0 0 1,0 0-2,0 0 0,0 0-1,0 0 1,0 0-4,0 0 3,0 0 1,0 0 1,0 0-2,0 0-3,0 0 2,0 0 0,0 0 0,0 0 0,0 0-5,0 0 5,0 0-2,0 0-1,0 0 2,0 0 3,0 0-5,0 0 1,0 0 0,0 0 0,0 0 1,0 0 8,0 0-10,0 0 0,0 0 2,0 0-2,0 0 1,0 0-3,0 0 5,0 0-2,0 0-4,0 0 3,0 0 2,0 0-3,0 0 1,0 0 3,0 0-5,0 0 4,0 0-1,0 0-2,0 0 2,0 0-1,0 0 2,0 0-2,0 0 2,0 0 1,0 0-2,0 0 0,0 0 2,0 0 0,0 0-1,0 0-4,0 0 3,0 0-2,0 0 5,0 0 0,0 0-2,0 0 0,0 0-3,0 0 3,0 0-6,0 0 5,0 0-1,0 0 2,0 0 1,0 0-1,0 0-2,0 0 2,0 0-1,0 0-1,0-2-1,0 2 3,0 0 1,0 0-2,0 0-2,0 0 4,0 0-2,0 0 0,0 0 2,0 0-4,0 0 3,0 0-1,0 0-1,0 0 2,0 0-2,0 0 3,0 0-2,0 0 1,0 0-1,0 0-1,0 0 1,0 0-1,0 0 2,0 0-5,0 0 7,0 0-3,0 0-1,0 0 2,0 0 1,0 0-1,0 0-2,0 0 2,0 0 1,0 0-4,0 0 4,0 0-4,0 0 4,0 0 0,0 0-2,0 0-2,0 0-2,0 0 5,0 0 0,0 0-5,0 0 4,0 0 2,0 0-3,0 0 3,0 0 1,0 0-4,0 0 0,0 0 4,0 0-4,0 0 3,0 0-2,0 0-2,0 0 5,0 0-1,0 0 0,0 0-3,0 0 2,0 0 0,0 0-1,0 0-1,0 0 2,0 0 0,3 5-1,-3-5 0,0 0 0,0 0 0,0 0-2,0 0 3,0 0-2,0 0 1,0 0 0,0 0-2,0 0 2,0 0 0,0 0 3,0 0-3,0 0 2,0 0-3,0 0 1,0 0 0,0 0-2,0 0 4,0 0-2,0 0 0,0 0 1,0 0-2,0 0 2,0 0-2,0 0 1,0 0-1,0 0 1,0 0 1,0 0-1,0 0-2,0 0 3,0 0-2,0 0 2,0 0-4,0 0 3,0 0-1,0 0 0,0 0-2,0 0-9,0 0-16,0 0-27,0 0-29,0 0-31,7-5-37,-3 1-48,-1-3-74,7 0-81,-1 0-204,5-8-40,2 0 44,5 3-138,5-4-186</inkml:trace>
  <inkml:trace contextRef="#ctx0" brushRef="#br0" timeOffset="78941.83">11021 11287 1756,'0'0'-96,"0"0"10,0 0 16,0 0 7,0 0-100,0 0-272,0 0 56</inkml:trace>
  <inkml:trace contextRef="#ctx0" brushRef="#br0" timeOffset="79705.78">11021 11287 1154,'6'7'-22,"-6"-7"0,3 0 8,-3 0 9,0 0 9,0 3 2,0-3 18,0 0-5,0 0 7,0 0 5,3 3 0,1-3 0,-4 0 2,0 0 2,0 0 3,0 0 0,0 0-1,0 0 1,0 0-2,0 0-3,0 0 7,0 0-6,0 0 1,0 0-5,0 0 5,6 0 4,-6 0-3,0 0 7,0 0 3,0 0 5,0 0-4,0 0-5,0 0 1,-13 1-4,7-1-1,3-1-5,3 1 3,-8 0-5,5-3 3,3 3-6,0 0 3,-7-3 0,4 3 3,0-2 1,3 2-4,0 0 5,-3-3-5,3 3 6,0 0 0,-3-2-1,-2 2-1,5 0-5,0 0 1,0 0-1,0 0-5,-6-2 0,6 2-3,0 0-3,0 0 0,0 0 1,0 0-1,0 0-3,0 0 1,-7 2-2,7-2-5,0 0-1,0 0 0,4 5 8,-4-5-5,6 2 4,-3 1-4,2-3 0,-2 3 3,3-2 1,-3 3-1,4-4 1,-4 2 2,5 1-6,-2 0 3,-3-1 6,4 1-1,-1-2 1,2-1 0,-2 3 4,0 0-5,4-3 1,-3 2 1,3-2-2,-3 0-2,-1 0 6,5 0-1,-5 0-2,4-2 3,0 2-1,0-3-2,0 0 14,0 2-8,0-2 2,0 1 0,-4-1 1,5 0-4,-1-3-4,0 5 5,0-2-1,0 0 2,-4-2-4,5 3-3,-1 0-1,-4-3 4,4 2-4,-3-2-5,3 2 0,-4-1 3,1 1 0,3-2 1,-3 3-2,3-3-4,-4 2 5,2-1-8,1 1 3,-6 1 2,7-1-4,-6 0 4,0 3 1,2-2 4,-3-2 2,0 4 6,1-1 2,-1 1 1,-3 0-2,3-3-1,-3 3-3,8 0 1,-5 0 1,-3-3-7,0 3 1,6-2-4,-6 2-3,0 0 0,3 0-11,-3 0 6,0 0-5,4-3 2,-4 3 2,0 0-1,0-2 0,0 2-2,0 0-3,0 0-13,0 0-26,0 0-23,0 0-40,0 0-57,-10 5-81,0-5-117,0 0-296,-6 2 78,-8-4 71,-3 4-125,-3-2-124</inkml:trace>
  <inkml:trace contextRef="#ctx0" brushRef="#br0" timeOffset="126082.16">6081 13865 213,'-3'0'68,"3"0"-19,0 0-2,0 0-14,0-6 7,0 6-6,0 0-12,0 0-61,6 6 71,-2-5 17,-1-1-3,-3 6-4,0-6 1,6 0 4,-6 0-5,4 3 1,0-3-4,-4 0 5,0 0 2,3 5-2,0-5 2,-3 0-2,0 0 9,7 0 1,-7 0-1,0 0 0,0 0 5,0 0-1,3 3-1,-3-3-4,0 0 2,0 0 2,0 1 0,0-1-1,0 0-6,0 0 0,0 0-2,0 0-1,0 0-3,0 0-1,-10 0 1,10 0-6,0 0 0,-3 6 0,3-6-1,-7 0 0,0 0-2,7 0-1,-6 0-3,2 2-2,-2 3-4,2-5 1,-3 3-4,1 2 0,-1-3-1,4 5-2,-4-4-1,0 2 1,1 2 0,3-2-5,-4 2 5,0 7 3,3-10 0,-2 9 2,0-1 4,-1 1 4,-4 5 2,-1 1-3,2 4-1,-1-1 0,-2 4 0,0 3 0,-1 2 5,-2 1-9,2-4 0,2 2-5,-6 4 0,6-1-4,-6 0-1,-2-6 0,4 6-1,-1-1-1,-4-4-3,1 4 2,1-5-3,-2 4 0,5-7-1,-3 3 3,2-3-2,0 0-6,4 2 2,0-8 1,-4 4-3,7-5-1,-4 1 0,4 0-2,-3-4 2,3 4 1,0-1 1,-4-2-1,5 3-1,-1-3 0,3-5 0,-3 4 1,3-3-1,1 4-1,-1-5-2,0-3 0,4 3 2,-4-2 1,1-1 0,3 0-3,-2-2 2,2 1-1,0 1 0,0-4-2,0 5 1,-1-7 0,1 5 5,0-4-2,3 3-2,-3 3-1,-2-6 0,5 0 2,-3 4 0,0-4-3,3 3 1,-3 2 0,3-4 3,-3-1-3,3 4 1,-4-5 1,4 5-1,0-6 2,-3 8-3,3-5 4,0-3-4,-3 1 2,3 5-2,0-6 0,0 2 1,-3 3 2,3-2 5,0 2-5,-5-3 3,5 0-1,-3 4 0,3-6-1,0 7 1,-3-7 0,3 3 1,0 4-2,-3-7 0,3 2 0,0-2 0,-3 6 0,3-6-2,0 0 3,0 0-2,0 0-1,0 0-1,0 0-1,0 0-2,0 0 2,0 0 1,0 0 1,0 0-2,0 0 1,3-8-3,0 5 3,0-4 1,-3 2-3,3 3 1,2-6 3,-5 6 1,0-6-3,3 1 0,-3 0 1,0-1 0,-3-1-3,3 8-1,-5-7 6,2-2-3,3 3 0,-3 1 0,-3 4 2,2-5 8,1 4-1,-3-2-1,2 3 3,-3 2-7,1 0 3,-4 0-1,3 2-1,0 6 1,0-1 1,-2 1-5,2 2 3,0-1-1,4 4 0,-4-1-3,4 1-1,0-3 3,0 5 2,3-5 0,0 5-2,0-4-1,0-4 3,3 3-4,0-1-2,-3-1 3,6 0-3,-2-1 1,2 1 3,2-7 3,1 5-2,1-6 3,1 0-3,-2 0-1,-2-6 3,3 5 1,0-7 4,-3 5-4,-1-9 0,-3 2 3,5 0 0,-5-4-6,-3-4 0,0 0 4,-3 3-2,-2-2 12,2 2 4,-3 5 1,-1-8 11,1 11-3,-1-3 5,-3 2 1,0 1-9,-4 1-2,4 6 1,-2 6-8,-2 1 1,-2 3-8,-2 5 3,6-3 1,-6 9-5,9-4 2,-5 1-1,4 1-5,4 2 1,-1-4 0,0 3-4,7-5 6,0 3-3,0-3 6,7-5 3,0 5 7,-1-8 5,4 0-5,1-4 5,1 2 5,6-2 3,-2-6 0,1-2-4,2 2 1,-2-4-6,0 0-2,0-3-3,0-3-3,-8 4-4,1-8 6,1 8-7,-8-6-17,0 5-34,-6-5-31,-5 6-47,-1-2-37,-7 4-48,-1-1-51,-7 1-56,1 4-169,-11-4-83,-6-1 55,-3 6-69,-4-6-74</inkml:trace>
  <inkml:trace contextRef="#ctx0" brushRef="#br0" timeOffset="126464.65">4090 14766 1411,'0'-1'-84,"0"1"15,0 0 1,0 0-30,6 7-69,-2-7-148,0 0 169</inkml:trace>
  <inkml:trace contextRef="#ctx0" brushRef="#br0" timeOffset="126571.36">4107 14780 770,'3'3'-57,"-3"-3"5,0 0 6,0 0 4,3 1-4,-3 5-18,0-6-94,0 2 54</inkml:trace>
  <inkml:trace contextRef="#ctx0" brushRef="#br0" timeOffset="127319.45">3933 14647 583,'3'0'88,"-3"0"-1,4-5 9,-4 5 2,0 0-4,-7-2 6,7 2-3,-7 0 1,5 0-1,2 0-6,-11 0-3,8 0-5,-4 0-3,-2-6-2,-2 12-3,1-6-6,0 0-9,0 2-2,0 3-2,-3-2-1,-2 4-4,0 0 3,0-4-4,0 12-1,-2-7-5,1 10-1,-4-4 4,-1 3 2,2 9 2,-1-7 2,2 6 0,2 6-3,-1-4-1,4 3-3,-1 3-2,5-6-7,2 6-1,1-8-3,3 0-2,3 0 1,3-6-3,0 4 1,3-1 5,1-4 1,4 0-1,-2-1-1,4-2-2,4-5-3,-4 5 1,4-7-3,-1-4 6,5 4 1,-4-3-4,-1 3 6,4-6-1,-3-2-7,3 0 2,0 5 4,0-5-8,0 0 10,0-5-7,0 5 0,0-2-2,0 2-3,-4-5-5,2 2-1,-2 3-5,0 0 1,1-5-5,-6 5-2,1-2 4,2 2-7,-4 0 0,3 0 1,-6 0 3,3 0-4,-4 0 1,4 0-4,-6-6 4,3 6 1,-4-1 4,3 1 0,-6 0-2,4 0 2,2 0-2,-6 0 1,4 0 0,0 0 0,-4 0-5,6 0 2,-6 0-2,3-3-2,0 3 0,-3 0 3,0 0-4,0 0 4,7-5-1,-7 5-2,0 0-1,0 0 4,3 0-5,-3 0-2,0 0 1,5 0-15,-5 5-13,0-5-12,0 0-22,6-5-39,-6 5-56,0 0-61,-11-3-116,11-4-261,-6-1 51,-1 1 65,1-3-44,-8 2-29</inkml:trace>
  <inkml:trace contextRef="#ctx0" brushRef="#br0" timeOffset="166185.7">6205 13830 489,'0'0'50,"0"0"-8,0 0-8,0 0 5,0 0-2,0 0-4,0 0-5,0 0-8,0 0 2,0 0 3,-7 2 9,7-2-88,0 0 29,7 2 59,-4 3 4,-3-5-2,3 3 7,-3-3-3,0 5 8,3-5 0,-3 0-4,0 0 2,0 0 4,0 0 1,0 0 2,0 0 1,0-8-1,0 3 0,0 5-2,0-2 1,0 2 7,3-2-3,-3 2 2,0-5 0,0 5 1,-3-3-1,3 3 0,0 0-5,0 0 0,0 0-3,0 0 0,3 0-1,-3 0-2,0 0-1,0 0-3,-3-5 0,3 5 3,0 0-5,0 0-1,0 0 5,0 0-1,0 0 1,0 0 1,0 0 1,0 0 4,0 0-2,0 0 0,0 0-1,0 0-1,0 0 0,0 0-5,0 0 0,0 0-4,0 0 5,0 0-3,0 0-3,0 0-2,0 0 0,0 0 1,3 8 0,-3-8 3,0 0-4,0 0 7,0 0 1,0 0-4,0 0-4,0 0 4,0 0 0,0 5-13,0-3 16,0 0-1,4 3 2,-4 3-1,4-1 1,-1-4 3,-3 5-5,3 2 1,1-1-2,-4-1 2,6 5 1,-3-1-3,0 0 3,1 6 3,3 0-1,0-3-2,-1 2 3,0 1 7,5 0-6,-1-1 0,-4 0-2,1 0-2,3 4 0,0-1-3,0-3-2,0 6-1,0-8-1,3 10-1,1-8 14,-4 8 0,7 0-4,-8-5-3,5 4 2,2 7-2,-2-6 1,2 0-2,2 8 0,-2-9 0,-2 6-2,-2 0-2,1-3-2,-2 4-1,2-3-4,1-3-1,-1 0-1,1 4-1,-5-8-3,1 1-1,4-2 1,-4 3-3,1-5 0,0 4-1,0-5-3,3 2 1,-5-1 1,1 3-4,1-4-4,-2 1 2,1 0-3,1-1 0,-2 0 1,1 6 1,1-5 0,-2-1 0,1 5 5,-3-4-1,7 1 0,-9 2 4,5-4 2,-2 1-6,2 0 3,-1-4-3,-2 4-3,0-4 0,2-3 0,-2-1-1,-4 5-1,5-8 2,-1 3-4,-4 0 0,3 2-5,0-4 5,-2-4 0,0 5-2,3-1 4,-4-1-7,0 1-1,0-6 4,1 3-6,-2-3 7,2 6 4,-4-8-7,4 7-4,-4-4 9,3-3-3,-3 4-10,4-1 3,-4-3-1,0 0 1,3 5 1,-3-2 0,3-3-2,-3 1-1,0-1-3,3 6 1,-3-3 0,0-3 2,4 0 1,-4 0-1,0 0-4,0 0 1,2 5 5,-2-5 0,0 0-6,0 3 3,0-3-1,0 0-1,0 0-2,0 0 1,0 0 1,0 0-4,0 0 1,8 0 1,-8 0 1,0 0 2,0 0 2,0 0-5,0 0 5,3 0-1,-3 0-1,0 4 4,0-1-3,0-3 2,0 0-1,0 0 0,0 0 1,0 0-3,0 0 2,0 0-3,0 0 0,0 0 0,0 0 1,0 0-1,0 0-2,0 0 4,0 0-4,0 0 1,0 0 1,0 0 0,0 0 3,0 0-3,0 0-1,0 0-2,0 0 0,0 0 1,0 0-7,0 0 1,0 0-3,0 0-1,0 0-3,0 0 1,0 0-2,0 0-2,0 0-1,0 0-2,0 0 1,-3-7 4,3 7 1,0 0 2,-4-8 3,4 8 4,0 0-3,0-3-3,-4-3-1,4 6-2,0-1 0,0 1 0,0 0-1,-6-3-1,3-2 3,0 5-1,3-3 2,-3-1 0,-1 4 2,4-3-1,0 3-1,-3-5 3,3 5 1,0 0 0,-8 0-2,8-2 3,0 2-1,-6 2-2,3 3 1,0-2-2,0-3-1,-1 7 4,-3-7-2,7 8 3,-4-1 2,1-4 1,0 5-2,-1-4 0,4-1 1,-2 5-2,2-6 5,0 5-2,0-2 4,0-2-2,0-1-2,2 6 4,-2-8-1,4 4-3,-1-1 4,0 2 4,1-5-5,-4 3 3,7-3 5,-7 0-5,7 0 2,-4-3 2,4-2-2,-1 2 0,-2-4-1,3 0 3,-4-1-2,0 1 5,0-6-6,-3 1 4,0-1-1,0 1 1,0-6 0,-3 9-8,3-2 8,-3-4 0,-4 8-1,4-4 1,-1-1-3,-2 7-3,-1 0 7,1-5-7,-1 10 0,-4-5-2,2 3 3,-5 4-2,0 3-3,2-2 6,-2 4-3,5 1 2,-9 2 2,6 5-3,2-5 3,-5 5-7,5 0 6,5-3-1,-3 3-1,1 0 1,5-4 2,-2 4-2,0-1 2,4-1-1,4-6 1,0 8 2,2-4-1,1-4-1,0 3-2,3-3 5,-1-2 0,4-2 0,-3-1 1,5-2 0,-2 0-2,-1-2 1,6-1 0,-6-4-1,3 0 0,-3-4 0,2-2 3,-1 1-3,-3-3 2,-3 0-1,3-2 0,-3 2 0,-5-3 1,2 1-1,-4 2-4,4 2 4,-4-2-2,-4 0-2,0 5 3,2 3-2,-5-1 1,1 6 1,-5-6-4,1 8 1,1 3-3,-2 4 6,4 1-2,-2-1-1,-5 3 2,7-1 0,0 8 1,2-8 9,-2 6-11,3 0 1,0-5-2,1 5 0,3-4-1,0 4 4,3-6 0,1-1 0,0 2-2,3-3 1,2 1 3,1-8 1,4 1-3,-2-1 6,3-1-4,-2-2-3,0-2 1,0-2 2,1-3 0,-4 7-2,0-9 3,0 4-2,-3 3-10,-1-7-21,-3 3-30,1 5-30,-4-4-27,-4 1-39,1 0-37,-7-1-48,3 6-59,-3-5-74,-3 1-169,-7 4-40,-3-1 74,-1-1-105,-2-7-113</inkml:trace>
  <inkml:trace contextRef="#ctx0" brushRef="#br0" timeOffset="181651.95">7398 15755 422,'0'0'40,"0"0"-367,0 0 281,0 0 15</inkml:trace>
  <inkml:trace contextRef="#ctx0" brushRef="#br0" timeOffset="199933.48">5237 15230 672,'7'-5'-229,"-1"2"78</inkml:trace>
  <inkml:trace contextRef="#ctx0" brushRef="#br0" timeOffset="200763.26">5264 15222 105,'3'-7'137,"4"7"-22,-4 0-17,0-6-11,1 6-4,0-2-15,-1 2 18,0 0-9,0-3 6,-3-1-6,4 1 1,-4 3 0,0-5-4,0 5 1,0-2 2,-4-4-2,4 4-3,-3 2 5,0-2 1,3-3 4,-7 5-2,3-3-6,-2 6-5,-1 2-3,-2-3 1,-2 6-3,1-1-4,1 3-4,-2-2-7,1 2-1,1-1-7,-2 4-1,4 2-8,1-5-3,-4 0-4,3-2 1,4 2-6,-1 2 1,4-7-4,0 3 1,0-1-3,7-2 0,-4-2-2,8-3 2,-5 0-4,4-3 0,1-2 0,-2 3-1,1-5-2,1-1 1,-2 1-5,-2-4 3,-1 4-1,2-4 2,-5-1-2,0 2-1,0 0 0,-6-3-6,0 4 4,0 0-2,-1 0 2,0 6-4,-2-4-5,-1 2-3,-2 3 1,1 2-6,-2 0-6,1 0-7,2 7-11,0-7-9,0 7-15,1-4-13,0-1-6,2 4-17,0 1 1,1-4-11,0 5-7,-1-8-4,4 1 4,0 5 9,0-4 1,0-2 14,4 0 9,-4 5 9,0-5 13,0 0 14,10-5 11,-10 5 15,7-2 13,-4 2 12,3 0 9,-2-6 19,2 6 14,-2-1 9,0 1 10,-1-3 10,0 3 8,-3-5 5,0 5 11,0 0 12,3-3 8,-3 3 3,0 0-9,0 0-6,-13 11-10,3-4 0,-3-5-9,-1 11-4,-6-3-9,0 0-5,-3 5-1,-7 3-4,3-3-4,-7 4-10,1 4 1,0-1 0,-7 6 0,3-3-8,0 0-7,-2 0 3,2 7-6,1-4-3,-2 1-4,2 0-3,-1 3-1,1-6 1,-1 8-5,-3-2-2,3 1-2,1-6 1,-4 5 1,-1-1-10,2 1 1,-12 6 1,11-9 2,-10 7-2,10-9-2,-10 14 6,1-9-11,1 8 4,2-8 1,6-3-6,0 3 4,7-5-2,-4-3 4,10 0-11,4-5 5,-1-4-2,5 2 2,2-4 5,0 0-14,4-6 4,3 3 2,-4 2 3,8-1-5,-1-10 4,1 7-1,-2 1-14,5-2-5,0-5-8,0 5-4,6-7-12,-3 6-11,0-4-11,3-2-19,0 5-17,-3-5-22,5 3-25,-5-3-22,9-3-37,-9-2-106,3 5-121,1-8-217,-1 8-146</inkml:trace>
  <inkml:trace contextRef="#ctx0" brushRef="#br0" timeOffset="200926.81">3560 16474 1719,'6'5'-103,"-2"-5"-146</inkml:trace>
  <inkml:trace contextRef="#ctx0" brushRef="#br0" timeOffset="201251.1">3584 16482 1287,'6'0'5,"0"0"1,4 0 18,-2 0 3,-2 0 3,1-3 6,-1-2-4,0 5 15,2-2-3,-2-3 6,1 0 0,-1-2-3,-3 0-2,5 1 9,-5-3-4,0 0 3,1 1 2,-4-1-1,3 2-1,-3-1-2,0-2 2,-3 3-2,3-3 2,-4 3-5,1-2 3,-4 7 3,3-4 0,-2 6-3,0-1 2,-1 2 1,0 7-2,0 1-1,1 0-1,-1 4 1,4-1-4,0 3-1,3 2-4,0-1-3,0-1-3,0-3 2,3 3-2,4 2-5,-1-1 2,0-7-6,5 4-2,-1-3 6,-1-3 0,2 1-8,2-5 1,1-3-2,-1-3-2,4-2-3,-4-5-3,0 0-16,4-3-18,-7 1-15,0-9-21,-3 4-25,-4-8-23,-6 6-20,-1-4-20,1 6-30,-7-6-61,-3 5-122,-9 10-129,0-1-55,-4 2-44</inkml:trace>
  <inkml:trace contextRef="#ctx0" brushRef="#br0" timeOffset="201977.27">2761 16765 1409,'12'-8'-70,"4"0"85,-5 1 20,2 5 3,4-5 4,-1-2 12,0 1 3,3-1-1,3 1 3,-3 1-2,0-3-1,2 2-4,-1 1-3,-3 2-9,-4 1-8,1-5 4,0 7-3,-2-4 1,-2 5 2,1-2 11,-4-2-1,-1 5-3,-3 0-4,-3 5-3,0-5-3,-7 4-3,1 4-1,-4-2-8,0-3 2,-3 6-1,-1-2-2,-3 1-3,-3 0-1,0-1 1,0 0-2,0 4 3,-1-4 6,2 1 6,3-5 2,0 6 2,2-3-1,-2-5 4,2 7 4,-2 0 4,2-6 5,4 5-5,0 1 3,0 0 5,-3-1-5,6 1 4,-3 2 1,3-1 0,1-1-1,-1 7 19,0 0-1,4-3 9,3 12 2,-5-5 7,10 4-8,-5 2-1,3 0-1,0 1-5,5 0-5,-2 6-8,1-1-1,6-4-7,-3 6-4,5-3-7,3-1-3,3-4-2,-2 0-6,5 0-2,-1-2-1,7-2 3,0-4-8,0-5-2,0 1-4,0-6-14,-3 0-18,0 0-30,-1-2-35,0-4-35,-5-1-42,-4 0-46,-1-1-48,-2-5-41,-8 0-122,1 1-138,-7-4 16,-7-2-119,-3-1-151</inkml:trace>
  <inkml:trace contextRef="#ctx0" brushRef="#br0" timeOffset="202120.87">2826 17137 1951,'17'-13'45,"0"4"12,10-7-4,3-1-3,3 0-8,7-6-24,2 3-52,8-5-71,1 1-165,6-8-345,-4 6-113</inkml:trace>
  <inkml:trace contextRef="#ctx0" brushRef="#br0" timeOffset="205935.76">5367 15429 1570,'0'-4'-65,"0"1"14,0-2 4,-3 3 18,3 2 7,-3-3 4,3-2-3,-4 5 9,1-7-6,3 7 12,-3-2 1,0-4 0,-2 4-3,2 2 1,-3-3 4,3-1-2,-1 4-4,1-3 8,3 3-1,-6-5 3,2 2-8,0-3 7,4 6-9,0 0-210,4-1-122</inkml:trace>
  <inkml:trace contextRef="#ctx0" brushRef="#br0" timeOffset="206914.79">5314 15357 959,'0'-7'10,"-4"7"5,4-8 5,-3 6-15,3-1 14,-3-2 5,0-2 0,3 5 8,-4-6 0,4 5 4,0-1 5,-3 1 1,0-5 3,3 2 6,0 5 4,-3-2 4,3-2 5,-4 5 3,4-3 1,-4-1-2,4 1 0,0 3 1,-3-5-5,0 3-3,3 2 0,0 0-2,0 0 10,0 0 15,0 0 9,6 17 0,-2-9 0,3 7 0,-4-3 0,4 11 2,-1-1 5,1-1 2,3 11 16,-3-7-5,2 10-4,-1-6-2,1 7-4,1-1-4,4-2-2,-4 1-5,-1 4-6,2-3-4,-1-1-8,-1-1-7,5 0-4,-4 0-2,0-2-5,0-2-2,0 0-2,0-1-4,0-6 2,-3 3-8,2-5-3,-1 6-4,-2-9-2,1 5-5,-1-4-3,1 0-1,-3-9-4,2 11 0,-2-7-2,-1 2-2,3-6 3,-3 7-6,1-6-2,0-3 2,-1 8 5,0-5-8,1-1-1,-1-1-2,-3 1 2,3 0-1,0-1-6,-3-1 4,3-2 0,-3 0-4,4 3 3,0-4 1,-4 4-2,3-4 0,-3 2-2,0-4 1,3 7-3,1-5 8,-4 1-6,3 3 0,0-3 2,0-3-2,0 8 2,1-5-2,-4 2 0,4-4-1,-1 5-1,-1-1 10,3-5-5,-2 7-2,0-2-4,0-5 3,0 5 1,-3 1-1,4-3 2,-1 0-2,1 2 2,-2-2-1,3-2 1,-5 2-1,3-1-4,-3 2 3,3-4 0,0 4 0,-3-3 1,4 1 0,-1-1-1,-3-1-2,3 5 2,-3-7 0,0 6 2,4-4-5,-4-2 3,0 5 1,2-2-2,-2-3-1,0 2 0,0-2 2,0 0-2,0 5 2,0-3-1,0-2-1,5 0 2,-5 0-2,0 0 2,0 0-4,0 0 4,0 5-3,0-5 2,0 0 0,0 3-2,0-3-2,0 0 0,0 0 2,0 0 0,0 0-2,0 0 7,0 0-6,0 0-1,0 0 1,0 5-3,0-5 3,0 0-1,0 0 4,0 0-9,-5 3-1,5-3 0,5 1 2,-5-1 1,3 0-4,-3 8 3,0-8 1,0 0 2,0 6-3,2-3 4,-2-3-2,4 4 0,-4-1 3,4-1 3,-4-2-8,0 6-6,0-5 7,0-1-4,3 6-5,-3-4 6,3 3-6,-3-2-4,4-1-2,-4 3 1,2-3 0,-2 3 1,5-2 4,-5-3-7,3 5-1,-3-2-3,0-2 4,2-1-1,-2 6-4,0-6-7,4 2-6,-4-2-5,0 6-17,0-3-8,0-3-11,0 0-23,0 0-17,0 0-19,0 0-23,0 0-18,-4-9-14,4 9-21,0-8-28,-2 8-79,2-1-92,-3-2-223,-4-2-137</inkml:trace>
  <inkml:trace contextRef="#ctx0" brushRef="#br0" timeOffset="-201197.51">2846 16812 401,'-7'-4'90,"4"4"-35,3 0-18,0 0-16,-6 0-3,6 0-7,0 0-2,-4 0 1,4 0-3,0 0 0,0 0-5,-5-3 4,5 3-1,0 0 1,0 0 6,0 0 1,0 0-3,-2-6 18,2 6-1,0 0 6,0 0-92,0 0-4,0 0 86,0 0 25,0 0 2,11 9-3,-9-9 6,-2 0 0,0 0 2,0 0-2,4-3 6,-4-3 13,0 6 5,3 0 8,1 0 7,-4 0 0,0 0 1,0 0 0,0-8-3,3 8-1,-3 0-2,0 0-3,0 0-5,0 0-1,3 0-4,-3 0 14,2 6 7,-2 2 4,6-1 0,-3-2 6,-1 10 1,-2-5-21,4 5-1,-1 0 8,-3 3-3,4-1 6,-4 8 4,3-8-9,-3 8-9,0-2-3,3-4-5,-3 7-10,2-6-6,-2-3-3,6-5-4,-3 9-8,-3-9-5,2 6-1,-2-3-7,4-3 0,-1 2-5,1-4 1,-4-4-6,0 2 14,3 2-1,-3-5 4,3-3 7,-1 6 0,-2-8-3,0 0-4,0-10-3,6 3 5,-6-9-13,0 3-1,-6-11-5,4-1 0,-4 0-6,-1-5 0,1-3 1,-5 6 10,8 2-3,-4 2 8,0 4 6,2-4 4,-1 8 0,4-3 0,-1 9-1,-4-7-4,7 8-3,-3 4 8,-1-1 7,4 5-1,0 0 1,0 15 4,4-4 3,-4-2 4,3 6-5,-3 7-2,4-2 2,-4 5-3,3 0-7,-3 0 2,0 0-7,0 5-5,3-4 1,-3-1-6,0-1-2,2 2-1,-2-7-8,-2 2 4,4-6-7,-4-1 4,2 2-4,2-7-2,-2 4 1,0-3 1,0 0-5,6-5 4,-6-2 0,0-3-4,0 0 2,0-11-4,-6-1 3,4-6-4,-1 2-3,-4-5 0,0-4 0,1 3 1,1-3-2,3 2 1,-4 4 1,2-5-3,1 10-1,0 1 1,0-2-1,-1 0 1,-1 9-3,3-6 0,2 4 5,0 8 15,2 0-2,-2 0-2,5 8-2,-1 4 8,2-6-5,-3 9 9,4 0-12,-4 3 2,4 0-4,-3-2 1,2 7 5,-6-5-3,7 3 1,-7-2-5,3 0-3,0-3-3,-1-1 1,4 0 5,-3-3-3,-1 1-4,2-4 3,-4 2 3,0-4-4,3 1-5,-3-1 1,0-1 0,4-6-1,-4 2-3,0-2-2,-7-9-3,3-3 3,4 0 0,-5-1-8,5-6 0,-8-3 2,2 1 3,-1-1 0,1 0-2,2 1 3,-3-2 0,1 6 1,2 0 1,1 1-5,0 4 7,0-1-1,-1 1 8,-1-1-6,3 6-3,-1 1 2,3-6-3,-3 10 3,3 2-1,0 0 3,0 11 1,3-4-2,0 8 9,-1-3-1,7 11 6,-6-2 0,3 0 0,1 4 4,-2 1-5,0-2 6,-1-2-2,-2 4-1,2-7-2,-1 6 4,4-2-3,-4-2-6,-1-4 6,-2-5-4,6 3-3,-3-3 5,-1 1-7,2-1 7,-1-1-31,-3-4 2,7 0-5,-7 1-3,3-3-21,-3-2-27,0-3-22,0 0-28,2-16-28,4 12-25,-3-4-25,-3-5-29,2 4-33,-4-1-35,4-1-47,-4 2-153,-1-2-135,-5 4 42,2-3-213,-1 2-294</inkml:trace>
  <inkml:trace contextRef="#ctx0" brushRef="#br0" timeOffset="-195994.5">2613 16665 2040,'-7'-3'-103,"3"3"28,4 0 9,0 0-260</inkml:trace>
  <inkml:trace contextRef="#ctx0" brushRef="#br0" timeOffset="-195335.99">2593 16667 1383,'-3'0'16,"3"0"3,-4 0 11,4 0 5,-7 6 7,4-5 1,-4-1-3,4 0-1,-4 6-1,-3-4 3,7-2 5,-7 8-2,3-6 9,-3 3-1,0-3-2,4 6-1,-1-3-1,-3-1-5,3 2-1,1-4-2,-1 7-4,0-9-5,0 7-2,4-5 0,-3 4 4,-1-5 1,4 5 0,-5-4 1,5 3 5,-3-2 0,-1 4 6,4-5-1,-3 3 3,-2-2 1,5 5-5,-3-1 5,-1-5 1,1 7 1,1-9 0,-1 9 5,3-9 2,-4 7 2,4-7-4,0 8 4,0-8 15,-2 5 0,5-5 4,-3 3-4,3-3 7,0 0 14,11 2-1,-8-2-1,4 0-6,2-2 11,5 2-5,-1 0 3,4-3 7,2-2-4,5 5-9,3-2 4,3-4-4,3 6-1,4-1 0,0 1 1,0 1 2,2-1-4,4 0-1,-5 6-3,5-4-5,1 3-1,-5 0-6,-3 0 2,1-3-4,-7 6-5,3 0 4,-3-1-11,0-5 1,-3 7 2,-3 0-28,-1-2 5,4 1-4,-7 2 4,0-3 8,0 9-8,-4-7 1,2 0 1,-2 7 5,-2-5 8,-5 3-6,1 3 7,1 0 1,-5-1-2,0 2-4,1 5 1,-4-2-4,-3-8 18,0 12-4,-3-7-2,3 5-7,-7-1-5,1 3 0,-4 0-8,3-2 0,-3 2-3,1 1-4,-5-7-1,1 5-2,-1-4-5,1 1 2,0-1-4,-4 0-1,0-6 1,1 7-6,-5-4 2,5-5-5,-1 6 3,-3-5-5,4 0 0,-5-1-2,-2-2-1,7-1-7,-5 2 2,2-4-10,-1 0-1,2 0-14,2-1-24,-1 0-31,0-1-49,4-4-44,-4-1-66,4 0-77,0-1-84,4-4-87,-2-2-154,4-7-171,4 2 101,-1-8-516,8-2-688</inkml:trace>
  <inkml:trace contextRef="#ctx0" brushRef="#br0" timeOffset="-194170.12">5348 16857 3013,'0'-3'-227,"0"3"86,0 0 40,9 0 25,-5-5 19,2 5 28,0-2 24,2 2 8,-2-5 12,4 3 16,4-1 16,-4-2 6,7-3 14,-4 8 5,10-7 5,-3 2 3,0 1-4,0-5 3,4 7-15,-2-5-4,2 4-4,0-2-5,-4-3-3,-1 8-5,-3-2 1,2-3-7,-6 5-3,6-2 1,-8-1-1,2 3 10,-4-5 9,2 5 1,-3 0 4,-4 0-4,-1 0-8,-2 0-2,-5 8-4,-2-6-6,-3 5-4,-3-2-3,-4 3 4,-3-4-8,-3 4 0,-1 1 7,0 0-16,-2 4 7,3-3-6,-4-3 2,4 3-6,-1-1 2,5-1-2,-2 5 6,1-2-1,4-2 4,-1 1 5,4 5 9,-1 0 7,4-4 9,1 5 11,1 2 7,2 0-3,3 2 2,-4-2 2,7 6 5,0-5 3,0 5-9,0-2-5,3 1 0,4 3-3,-4-5-4,0 7-2,5-5-4,-2-1-3,1-3-4,-1 4-5,0-2-3,5-2 3,-4 1-6,2-3-2,5 2 1,-4-5-6,4 1 1,-5 0-4,4-3 1,4 1-6,0-2 0,0-4-1,0-5-4,2 3 6,2-2-7,-1-1-3,2-2 2,2 0-4,6 0-6,-3-5-6,0 0-16,-2-3-16,-1 2-20,2-6-24,-2 0-29,-3 3-45,2-4-31,-7 1-45,1-3-43,-3 1-50,-5 0-67,-6 4-170,1 0-45,-8 0 41,-3 3-169,-5 1-226</inkml:trace>
  <inkml:trace contextRef="#ctx0" brushRef="#br0" timeOffset="-194006.4">5267 17437 2056,'0'-5'54,"3"-3"29,7 4 21,4-5 24,6-3 13,3 0 20,7-5-10,3-4-18,8-4-14,2 5-30,1-2-86,-1 1-110,0-5-140,-4 1-310,-11 5 35,-5-5-87,-4 2-107</inkml:trace>
  <inkml:trace contextRef="#ctx0" brushRef="#br0" timeOffset="-188247.26">7245 15905 841,'-7'0'65,"7"-6"-13,0 6-2,0 0-217,10 6 182,-10-6 52,6 3 3,-1-3-13,-2 0-5,3 0 9,-2 0 8,5 0 4,-1 0-3,5 0-2,-1-9 7,2 9 1,7-2-5,-2-4-6,5 5 3,2-7-4,4 5-9,-3-1 1,3 1-4,0-4-6,0 7-1,-3-3 0,-1-2-3,-2 3-5,-4-3-4,-4 5 0,4-2-1,-8 2 5,6-6 5,-6 6 1,-1-2 8,0 2 9,-3 0-3,-2 2-7,-6 4-4,0-6-2,-11 2-9,-3 5 4,1-2-9,-6-2 2,-2 4-4,-5-4 1,-4 4-3,-2 1 1,2-1-4,0 1 0,1 2-3,3-2 2,-4-6-3,4 5-3,2 1 3,1-6-1,2 6-2,5-8-1,-1 7-2,4-2 7,-1-2-1,5-3-7,-4 7 10,2 1 10,5-1 5,-4 4 11,2-2 12,2 6-1,0 3 2,-1 0 6,4 4-1,0-2-5,-2 4 4,2 2-12,3-1 3,0 5-2,3-3-1,2 3-9,-5-2 1,6 4-4,-3-5-3,1 4-1,-1-4-3,3-1-4,-3 6-4,5-6-1,-5 0-1,4-1-2,-1-1-6,0 2 6,2-3-7,-2-6-17,-2 6-22,2-4-29,-3-3-33,0-7-28,2 7-31,-2-7-39,0 4-37,0-2-42,1-4-48,-4-5-113,0 6-110,-4-6 12,4-2-22,0 0-47</inkml:trace>
  <inkml:trace contextRef="#ctx0" brushRef="#br0" timeOffset="-188093.67">7305 16508 1378,'14'-17'22,"-5"8"32,4 1 20,4-1 18,4-7 17,1 4 5,5-1-8,6 1-11,1-8-8,6 8-15,-3-6-55,9-3-76,-2 2-98,2-3-248,-3 5-139,-6-9-47</inkml:trace>
  <inkml:trace contextRef="#ctx0" brushRef="#br0" timeOffset="-183718.57">8732 14040 587,'7'0'48,"-1"-7"-14,1 4-82,3 3-201</inkml:trace>
  <inkml:trace contextRef="#ctx0" brushRef="#br0" timeOffset="-183151.82">8779 14016 464,'10'-1'55,"-4"1"-11,-2 0-8,6-6 12,-4 4-4,-2 2-7,2-3 0,-2 3 8,-1 0-1,-1-4-7,3 4 2,-5 0-4,6-3-2,-2 3 0,-4 0 4,0 0-5,0 0 4,6 0-7,-6 0-2,4-5-4,-4 5-2,3 0 3,-3 0-5,2-3-6,-2-2 2,0 5 1,9-2-7,-7 0 4,-2 2-2,0 0 1,7-5 4,-4 2 3,-3 3 3,4 0-1,-1-5 7,-3 3 2,0 2 0,0 0 0,7 0-2,-7-6-2,0 6 1,0 0-2,4-1-1,-4-2-3,0 3 6,2 0 0,2-5-1,-4 2 0,3 3 3,0 0 2,-3-6 8,0 6 5,0 0-1,4-1 3,-4 1 3,0 0 3,0 0 1,0 0 2,0 0 1,-7 7-3,0 1 0,5 2-2,-5-3 5,0 3 1,0 5 7,-2-3 1,0 9-3,0-1 5,-1 2-4,-3 6-1,0 4 1,-4 1-5,0 7 2,1-5 1,-4 7-3,0-2-2,0 2 1,0-1-8,0 1-2,0 1-2,3-1 1,-1-7-8,3 5-4,1-7 4,1-1-11,-1 4 0,5-12 0,-4 9-6,2-8-3,2 2-1,-4 3-1,2-5-4,1-7 3,1 7-6,1-7 0,-2 4 3,4-5-5,0 1-2,-5 0-1,4-9-5,4 6 0,-3-5 0,3 5-8,-5-7-3,5-1-1,0 4-8,-4-4-7,7 0-7,-3 1-16,0-4-23,-1 2-37,0-6-56,1 2-55,3-2-69,-6-8-164,2-1-84,-2-1-99,-5-8-136</inkml:trace>
  <inkml:trace contextRef="#ctx0" brushRef="#br0" timeOffset="-182875.41">8855 13989 1539,'7'-5'-296,"-5"1"-127</inkml:trace>
  <inkml:trace contextRef="#ctx0" brushRef="#br0" timeOffset="-182575.22">8875 13967 1154,'4'-2'-20,"-1"-4"16,0 2 7,1-1 15,-1 2 8,-3-3 5,4 5 4,-1-5 9,1 1 4,-4 1 3,2 1 6,-2 3-3,4-5 5,-1 2 3,-3 3 3,3-5 5,1 5 13,-4 0 0,6 5 9,2-2 8,-2 2 5,4 5 10,7 5 9,-1 3 0,7-1 3,1 8 2,3 1 9,6 5 4,7 10-4,7 1 13,2 1-7,25 14-11,-1-4-14,1 2-1,-7-13 4,-10-5-10,-1 1-9,0-3-10,0-2-9,-1-6-7,-9 3-9,-2-5-6,-5 0-5,-5-8-5,-4 3-3,-3 1-8,-4-4-1,4 0-3,-7 1-11,-7-3-28,-6 3-37,0-3-38,-4-3-34,-3 3-52,-3-6-57,-4 8-58,-3-10-104,-7 8-226,-3-11-6,-10 4 72,-3 0-106,-4-1-145</inkml:trace>
  <inkml:trace contextRef="#ctx0" brushRef="#br0" timeOffset="-182162.54">8322 15365 1651,'0'0'-148,"4"-3"-159,-4-2-100</inkml:trace>
  <inkml:trace contextRef="#ctx0" brushRef="#br0" timeOffset="-181942.13">8332 15350 1165,'3'0'17,"1"-3"2,-4-2 4,3 3 23,-3 2 7,3-8 9,-3 8 8,0-2 5,0-3 11,0 5 5,3-2 2,-3 2 0,0 0-4,0 0 0,0 0 10,0 9 4,4-1-3,-4 2-4,4 5 1,-4 0 0,3 5 2,0 2-10,0-3-8,-3 5-5,7 1-5,-4 1-8,0 0-8,5 7-4,-2-9-6,1 2-1,-1-1-8,5-1-2,-5 2-20,4-9-25,-4 3-29,2 1-34,-2-12-38,1 6-33,-1-5-30,5 2-29,-2-4-43,-2-5-97,4-2-90,-5-1-122,4-1-59</inkml:trace>
  <inkml:trace contextRef="#ctx0" brushRef="#br0" timeOffset="-181676.84">8649 15308 1509,'4'-11'28,"2"4"18,1 4 10,-4-2 21,-3-2 14,3 7 7,-1 0 12,3 7 2,-5-2 3,3-1 5,-3 13-6,-3-2-1,6-1 0,-3 6-4,3 6-5,-3-2-9,7 1-6,-3 8-14,2-1-5,1 1 0,-1-6-10,-2 6-13,6 0-2,-5-6-8,3 3-19,-1-5-14,3-1-16,-7-4-31,4 6-26,-4-4-35,-3-4-42,0 0-51,0-1-58,-8-2-100,-1-5-103,3 5-184,-9-8-138</inkml:trace>
  <inkml:trace contextRef="#ctx0" brushRef="#br0" timeOffset="-181537.22">8332 15725 1785,'3'-13'-3,"4"1"6,3 2 17,3 0 2,8-5-3,1 4-11,8-3-26,5-1-50,1 5-60,1-6-125,2 7-219,2-6 21</inkml:trace>
  <inkml:trace contextRef="#ctx0" brushRef="#br0" timeOffset="-181254.72">9939 15315 1192</inkml:trace>
  <inkml:trace contextRef="#ctx0" brushRef="#br0" timeOffset="-181063.69">9953 15308 1308,'3'-3'88,"4"-2"1,-7 2 10,3 3 9,0-6 4,1 6-6,-4-1-2,0 1-6,0 0 3,6 7 7,-6 1-1,4 2 0,-4 5-4,3-5-2,-3 7-6,4 6-11,-4-3 4,0 2-14,0-3-1,3 5-9,-3 1-7,0-3-8,0-1 2,0 3-15,3-6-7,-3-2-18,0 5-20,4-8-20,-4 2-30,0-1-30,0-3-35,0-2-46,-4 4-43,4-8-59,-6 3-100,2-1-96,-3-7-92,-3 0-61</inkml:trace>
  <inkml:trace contextRef="#ctx0" brushRef="#br0" timeOffset="-180825.78">9233 15330 1383,'-8'-7'11,"5"7"48,0-8 12,6 5 6,5-1 24,1-7 11,7 4 6,5-1-1,6-2-4,6 0-6,3-5-5,5 2-11,-1 4-9,3-1-11,1 2-5,-1-2-4,0 3-10,-1-1-3,-2 6-11,1-6-13,-4 3-15,-4 5-9,-3 0-25,0 0-21,0 0-28,-6 5-34,-1 3-30,-3-6-66,-6 6-179,-4 2-280,-4 5-159</inkml:trace>
  <inkml:trace contextRef="#ctx0" brushRef="#br0" timeOffset="-180587.42">9476 15925 1834,'4'7'65,"2"-2"28,0-2 24,8 4 36,-1-4 38,4-3 20,3 4-2,2-8 7,8 4 1,0-8-11,10-2-13,1 3-19,3-3-15,0 0-18,-2-5-15,8 4-19,-3-3-32,-3-1-38,-8 2-54,7 0-54,-6-4-65,-4 7-85,1-5-125,-4 0-310,-7 3 63,-6-3 74,-4 0-150,-2-3-163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24T02:50:28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11497 3057 278,'6'-5'-159</inkml:trace>
  <inkml:trace contextRef="#ctx0" brushRef="#br0" timeOffset="223.4">11520 3047 497,'7'-2'127,"-4"-1"-19,0 3-7,-1-3 6,4 3-6,-6 0 3,0 0 1,0 0 3,-8 6 3,5-1 5,-3 0-3,-4 7 7,-1 3 4,2 8 0,-9 2-1,5 4-1,-7 12 0,1 1-4,-5 1-4,-3 10-7,1-2-4,-1 2-10,-3 2-3,4-2-10,-1-3-6,4-5-1,2-3-15,2-2 0,2-3-5,0-4-13,7 0 0,0-5-12,0-6-21,0 0-24,7-3-25,-4 1-20,4-8-27,0-3-27,3-1-23,0-6-25,3-2-21,-3 0-21,7-17-70,-1 3-127,0-7-233,2 1-134</inkml:trace>
  <inkml:trace contextRef="#ctx0" brushRef="#br0" timeOffset="709.26">11713 3082 1692,'27'-20'-53,"-3"5"19,-4 3 18,-8-3 21,3 4 17,-5 2 13,-1-4 10,-3 1-1,-1 0 9,-5-5 7,0 3 5,0-1 6,-8 3 0,1-4-4,-2 2-3,-5-2-1,-2 4-7,-1 0-2,-2 2 0,-6 2-1,-5 1-1,-2 2 0,-4 2 2,-12 6 3,-2 2 5,-13 5 7,3 2 2,-10 13-3,0 3 17,-20 21-2,10 6 3,-1 8 7,8 7 3,7 5-4,6 5 2,5 3-3,9 4-8,2 3-3,9-2-4,5-3-9,9-12 2,12-11-5,4-5-1,10-2 4,8-2-1,13 2 8,8-3-5,8-2 6,28 4 3,11-3 1,-1-19 5,-6-8 6,9-13 0,3 0 1,-5-11 2,15-5-9,28-18-5,-4-4-8,-11-15-4,-2-14-10,-6-16-5,-11-14-4,-10-11-7,-17-8-4,-6-2-8,-18 2-2,-8 5-12,-18 20-14,-9 12-24,-14 5-27,-17 7-29,-9 5-39,-11 6-46,-30-4-49,-17 8-63,8 19-89,-42 5-189,-8-2-136,-20 12 80,-24 2-274,-10 8-368</inkml:trace>
  <inkml:trace contextRef="#ctx0" brushRef="#br0" timeOffset="2139.47">10937 4365 849,'0'-3'53,"0"3"-18,0 0 13,0 0 11,0 0 5,0 0-7,0 0-1,0 0 1,0 0 3,0 0 0,0 0-6,-14 5 3,11-2-1,-4-3 3,-3 5 3,-3-1 8,-7 8 3,-3 2 3,-11 3 0,-3 13 8,-15 10 10,-30 25 2,-7 10 5,-7 10 3,-12 5 0,-12 11-12,-10 3-4,-3 1-4,-7 3-9,4-6-8,2-2-6,7-5-4,4-5-7,17-5-2,5-5 3,7-5-5,18-5-8,2-2-12,24-13-4,9-10-10,9-7-16,4-4-21,6-5-30,6-3-30,-1-3-17,7-5-35,7-3-43,-1-9-88,8 2-194,-1-8-55,7 0-9,-3-8-30</inkml:trace>
  <inkml:trace contextRef="#ctx0" brushRef="#br0" timeOffset="2961.15">11010 4365 1361,'-7'-3'-64,"4"0"8,-3 3 23,-2 0 19,5-2 10,3 2 4,-3-2 14,3 2 14,-7 0-4,7-3-4,0 3 7,0 0 13,0 0 18,13 5 14,-2 0-1,2 3 10,7 5 6,1-1 3,4 5 4,2 5 4,10 7-3,13 8 0,0 5 1,27 20-7,3 1-5,10 4-2,-1 4-4,11 1-8,5 3 0,1 2-4,8 3 1,3 6 2,6-2-5,7 3 7,3-3-9,-3 3 5,4-4 13,-2-1-9,-1 0-4,-1-1 4,-3-1-9,-7-1 2,-3-1 4,-8-6-1,-5 1-4,-4-5 10,-10-4-10,-3-1 4,-4-2 7,-7-3-5,-5 1-4,-14-12-3,-8-6 0,-5-2-2,3-1-9,-11-6-2,1 0-5,0-2-4,-7-2-4,-4-6-4,2-1-2,-7-1-3,-3-6-3,-2 1-4,1 1-1,1-3 0,-9-4-3,4-1 1,1 1-5,-8-4-8,-2 1-38,-1-4-38,-3 1-31,0-3-50,-13-8-53,7 3-66,-12-5-127,-5-9-262,-5-5 84,-7-8 72,-11-5-136,-3-3-139</inkml:trace>
  <inkml:trace contextRef="#ctx0" brushRef="#br0" timeOffset="3990.44">14999 1368 273,'-4'2'-93,"-3"1"31</inkml:trace>
  <inkml:trace contextRef="#ctx0" brushRef="#br0" timeOffset="4729.49">14969 1382 137,'-7'3'116,"0"0"-23,1-3-9,-4 1-13,3-1 1,0 3-4,1 0 3,-1-1-1,-3-2-2,3 3 1,-3-1-5,4-2-1,-5 3-6,1-1-4,4 1-3,0-3-1,2 2-9,-3 0-2,4-2-3,-1 3 4,1-1-1,3 1 0,3 2 2,1-2 2,-1 1-1,8-1 2,-2-3-1,4 2 2,8 2 0,-1-2 3,6 1-4,1 1 4,6 1-4,1 1-2,3-5 2,6 7-7,0-3 1,7 0 0,-3 0-1,7-3-3,-2 3-1,5 3-1,6-4-3,-3 2-1,-6-4-3,3 2 3,-4 1-1,10-1 3,-10-1-1,4-1 4,0 1-3,0-3-2,0 3-2,-1-2-1,-2 2-5,2 0-4,-6-1 3,4 1 1,-2-1-5,-1 1 3,-2-1-3,3-2 4,-4 3 1,2-3-1,-3 2-1,4 0-1,-1 1 0,-4-3 1,5 2 2,-5-2-9,1 3 6,3-3-1,-10 3-4,3-1 3,-2-2-1,2 3-2,-7-2-1,5-1 1,-5 3-2,1-3-1,1 0 3,-3 0-4,1 0-1,2 0 4,1 0-2,1 0 0,3-3 3,1 3-6,3-1 13,-1 1-2,1 0 0,4 0 3,-5-3-4,1 3-2,-1-2 0,1 2-3,-4-3 2,4 3 1,-4-3 0,-3 3-2,7-2 0,-10-1 0,3 3 0,-3-2-2,-1 0 0,1 2 3,-2 0-4,0-3 5,1 3-1,-2-2 1,-4-1-3,4 3 6,-4-2-1,0 2-1,0-3 0,-7 1 2,0 2-7,0-3 3,-2 3-3,-5 0 5,4 0-2,-3-3-1,-4 2-1,4 1-2,-7 0-3,3-3 0,1 3 10,-5 0-1,5 0 0,-7 0-5,3 0 4,-4 0-3,1 0 4,3 0 3,-7-3 3,4 3-3,-4 0 2,3 0-2,-1 0 1,-2-2-2,-3 2-1,6 0-1,-2-3-8,-1 3 6,-3 0-17,0 0-33,-3-4-33,-7-1-48,-1-1-64,-5-4-104,-7 2-294,-8-4 48,-15-6-135,-24-7-162</inkml:trace>
  <inkml:trace contextRef="#ctx0" brushRef="#br0" timeOffset="10401.64">8422 6348 505,'0'-6'279,"0"5"-44,3-5-89,-3 4-39,0-4-8,0 3-7,0 3-10,4 0 1,-4 0 10,0 11 8,3-4 11,-3 8 5,6 3-6,2 4 5,-2 4-7,1 5-8,-1 1-9,5 7-5,5 1-7,-2 2-10,5 1-14,-2-3 3,4-1-7,-2-1-2,1-2-8,1-7-5,-2-1-13,-2-1-13,3-5-18,-7-4-19,-1-3-10,6-3-13,-6-1-23,-1-4-22,-4-4-17,3-1-6,-3-4-13,-1-3-12,-2-5-12,0-2-7,-4-7-7,2-3-15,-4-3-26,4 1-298,-4-2-11</inkml:trace>
  <inkml:trace contextRef="#ctx0" brushRef="#br0" timeOffset="10623.55">8799 6662 1303,'3'-35'-40,"4"8"22,-1 2 23,-2 4 18,-1 7 17,0 1 19,1 1 15,-4 1 7,3 2 8,-1-1 10,-2 2 6,0 1 0,0 2-14,0-1 9,-2 4-10,-1 2 12,-1 5 1,-2 3-4,-4 1-5,-4 10-8,-2-2-7,-1 8-11,-3 2-5,-7 6-8,1 0-5,3 4-4,-4 1-6,2-1 2,7 1-14,-2 1-10,-1-3-16,5-4-14,2 0-17,-2-1-25,2-5-22,1 3-24,7-8-20,-5 0-36,5-1-5,-1-4-23,1-2-63,-5-4-102,5 0-227,-4-5-77</inkml:trace>
  <inkml:trace contextRef="#ctx0" brushRef="#br0" timeOffset="10855.93">8119 6897 1582,'0'-7'-9,"0"-1"23,0-1 22,3 1 25,0-3 11,7 2 8,1 1-3,1-4-1,6 2 3,1-2-2,1 1-5,4-2-3,9-1-6,4-1-5,-1 2-6,5 1-5,-2-2-3,12 0-5,-8 1-5,1 4-3,2-1-5,-6-1-5,3 2-18,-6 0-21,-2 2-24,0 0-23,-9 2-39,1 0-34,-4 2-24,-2-2-25,-5 5-82,-3-2-316,-3-3-85</inkml:trace>
  <inkml:trace contextRef="#ctx0" brushRef="#br0" timeOffset="11327.67">8922 6177 1499,'3'-12'-61,"1"-1"13,-4 3 26,0-3 12,-4 0 24,1-1 6,0 2 11,-4-3 7,-2 0 1,-5 3 10,0-3 7,-6 2 6,-3 2 8,-4 2-1,-3 4-2,-6 2 1,-1 3 5,-9 3 0,-4 4 5,-4 8 4,-3 3-1,-3 9 6,3 10 1,-16 21 5,7 7 4,6 10 0,3 7-1,10 6 3,7 5 1,7 0 5,6-1-4,11-15-6,8-7-1,2 0-6,6-9-4,11 2-5,2 3-1,7-6-11,7-2 4,9-8-8,4-3-5,10-7 6,7-7 4,3-8 5,7-5 7,-1-8 1,7-7 5,4-5 1,10-7-3,3-9 1,25-11-8,-4-13-6,-6-12-7,-15-9-8,-11-9-5,-16-14-5,-12-4-10,-15-12-18,-12-3-11,-15 3-14,-12 18-19,-10 10-22,-7 6-28,-23-9-30,-17 11-43,-17 5-45,-17 18-67,-13 7-67,-9 10-136,-14 4-198,-16 7 71,-22 4-188,-12 9-268</inkml:trace>
  <inkml:trace contextRef="#ctx0" brushRef="#br0" timeOffset="17114.09">9122 7290 202,'0'-3'44,"0"3"-17,0 0-2,0 0-10,0 0-4,0 0 1,0 0-8,0 0 2,0-5-2,0 5 0,0 0 6,0 0-9,0 0-2,0 0-4,0 0-5,4 0 2,-4 0 1,0 0-8,0 0 2,6 0-23,-6 0-56,8 0 31</inkml:trace>
  <inkml:trace contextRef="#ctx0" brushRef="#br0" timeOffset="17232.07">9426 7210 290,'0'0'51,"6"5"-109,-6-5-39</inkml:trace>
  <inkml:trace contextRef="#ctx0" brushRef="#br0" timeOffset="17981.59">9443 7217 413,'0'3'62,"0"-3"-2,0 0-2,7 0 10,-4 2-5,0-2-2,-3 0-17,0 0 12,6-2-1,-2 2-21,-4 0 24,0 0-9,0 0 6,7-3 0,-7 3-5,3 0 7,-3 0 1,0 0 0,0 0 0,0 0 7,0 0-2,0 0 1,0 0 1,0 0 1,0 0-3,0 0-1,0 0-1,0 0-4,0 0-4,0 0-1,0 0-4,0 0-4,0 0-1,0 0-3,0 0-3,0 0-1,0 0-1,0 0-4,0 0-2,0 0 9,0 0 12,-7 7 0,11-2-6,-1-2 1,1 1-3,-1 0-6,0 1-2,-3 0-2,3-2-2,0 1-7,-3-1 2,4-1-6,-4 1 0,3-1-2,-3 3-3,0-5 0,0 3-2,4-1 1,-4 0 0,0-2-1,0 3-1,3 0 1,-3-3 1,0 0 2,0 2-4,0-2-4,0 0 2,-17-5-2,8 2-1,2-1 1,-7-1-1,-2 0-2,-4-6 1,-1 2 0,2-1-3,-5-3 2,1 3-1,-1-2-3,5 2 1,-1 2 0,2-1 0,6 3 2,-1-1-5,-1-1 1,4 5 0,-4-1 3,8 1-2,3 1 1,3 2-2,0 0-1,0 0 2,0 0 1,12 7 1,-7-2-3,4 0 3,-2 3 2,-1 0-2,8-2 8,-1 7 3,4-1 7,-1 4 0,1 0 5,10 5 6,0 1 16,3 9 6,3-1 7,1 2 2,2 3 4,4 7 12,0 4-12,0-1 8,2 2-5,3 1 16,-5 2-3,4 2-2,-5-2 0,1-1-5,3 0-7,-6-2-3,6-2-5,-2 0-2,-8-7-4,-3-1-6,4-2-6,-8-2-2,0-3-5,-2-8-5,-4 1-2,-7-3 0,4-3-6,-4-2 1,1 0 0,-4 0-6,-1-5-1,-1 0-3,1 0 3,-2-1-5,-1-1 1,2 1-2,-5-5-1,3 4-2,1-3-3,-4 0-8,0 0-12,2-3-11,-2 1-26,-3-3-19,3 2-25,-3-2-31,0 0-37,0 0-43,0 0-56,0-7-64,0-1-152,0 4-134,0-4 47,-3 4-120,0-4-181</inkml:trace>
  <inkml:trace contextRef="#ctx0" brushRef="#br0" timeOffset="18320.38">10947 8969 1660</inkml:trace>
  <inkml:trace contextRef="#ctx0" brushRef="#br0" timeOffset="18781.07">10983 8961 1531,'17'-4'-37,"-7"2"4,4-4 27,-5 4 27,4-3 10,-2-2 13,-1 2 6,-4-3 7,1-2 5,-3 4 0,-4-8-1,-4 4 3,-3-3-5,-3 1-3,-7-1-4,-2 0-4,-5 1-7,-9 0-2,-4 2-3,4 5 1,-7-2 1,3 4-2,-3 6 4,-1 2 1,1 4-5,0 7-2,8 1 1,-1 1-1,3 4 2,3 4-3,4 1 2,5 0 1,6 2 4,2-3-1,2-1 2,8-1 12,8 0 13,2-2-8,6 1 6,7-5 5,4-1 0,3-5 0,-1-4-3,5-2-3,0-3-2,-2-7-3,9-1 0,-4-8-3,-1-4-1,0-8-5,-2-6-7,0-6-2,-4-15-6,-4-9-6,9-23 0,-13-8-4,2-7-3,-15 0 9,2 14-16,-4 10 4,-4 7 7,-3 11 17,0 4 10,3 8 14,-3 8 3,3 2-7,-6 7-5,6 14 12,-3 6 16,3 10 11,-3 12 15,4 15 13,0 21 4,-4 22 8,3 11-7,-6 32-7,-1 2-13,4 5-6,0 3-11,4 3-5,2 0-10,4-6-21,7 0-30,-1-6-37,-2-8-31,-1-9-50,1-19-51,-4-12-55,-4-18-53,-6-8-70,0-6-103,-3-10-226,-10-8-29,-7-7 93,-7-9-280,-13-13-350</inkml:trace>
  <inkml:trace contextRef="#ctx0" brushRef="#br0" timeOffset="20857.68">7969 7374 257,'2'0'-180</inkml:trace>
  <inkml:trace contextRef="#ctx0" brushRef="#br0" timeOffset="21268.1">7989 7379 526,'3'3'139,"4"0"-30,-4-3-18,0 1-6,0-1-12,5 4-5,-5-4 3,0 0 5,-3 0 4,0 0 1,7 0 0,-7 0 5,0 0-3,0 0-6,0 0-7,-13 5-5,-1 0-1,1-1 0,-11 7 2,0 1 0,-8 6 2,-8 7-1,-4 2-1,-13 11-8,-19 14 2,-6 6-6,4 3-8,-2 2-5,-4 3-2,8 1-4,-1 1-6,1-1 1,2-2-5,10-5-2,0-3-3,11-9 1,11-8-4,7-7 0,0 0-4,1-4 0,0 1-3,1 0 0,6-5 2,-1-2-5,7-1 0,-3 1-1,1-4-2,3 1 2,3-4-3,-3-1 0,7 0 2,-1-6-1,4 3 2,1 0 3,-5-3-7,7-1 2,1-1-1,-1-2 1,0 0 2,4 0-3,-4 0-1,4 0 1,-3-3 1,6 4-2,-4-4 0,1-2-1,3 0 1,-4 3-2,4-3 2,0 0 0,0 0-4,0 0-6,11-8-13,-8 3-22,3 3-16,1-1-14,0-2-18,-4 0-11,4 0-21,-1-2-19,-2 2-20,2-3-22,-6 1-87,0-1-313,0-2-84</inkml:trace>
  <inkml:trace contextRef="#ctx0" brushRef="#br0" timeOffset="22413.03">6014 8667 1488,'4'2'-87,"-4"-2"18,3 4 15,-3-4 17,0 0 15,0 2 17,0 1 3,0-3 17,3 3 12,-3-3 1,0 0 2,0 0 9,0 0 0,0 0 7,0 0 1,0 0 8,-10-12-1,10 10-3,-4-4-2,4 2-8,4-1 5,0-2-3,-1-1 2,7 1 7,-1-1 6,5-2 0,-1 1 3,8 0 10,2 0 11,1-2 5,6 4 1,6-5 5,4 4 5,0-2 1,4 5-2,2-2-4,1 5-9,3-4 8,-4 6-9,5 2 9,-5 4 7,1 1-7,-1 6 3,1 2-2,-4 5 0,-2 6 1,-1-2-5,-8 6 1,-2 0-3,-2 2-3,-5 3-6,-4 0-4,2 4-6,-11-5-5,0 4-8,-3-4-4,-7 4-22,0-3 0,-3 3-2,-8-4-4,1 1-2,-10 3-2,-3-1 0,-3-2 7,-4-2-4,-11-3-2,-3-1-4,2 0-1,-8-8-1,1 2 1,1-5-8,4-9 1,-2 0-6,2-5-3,4-4-6,-3-7-10,0-7-10,0-5-5,-1-11-3,4-10-2,4-4 1,2-7-6,14-2 2,4 4 5,5-1 3,8-3 3,3 4 3,6 1 3,2 3 1,1 5 2,1 5 0,1 2 0,2 1-29,4 4-26,-1 1-18,1 3-26,2 3-36,-1 3-43,-2 2-36,1 2-33,-1 2-55,1-1-120,-7 6-90,-3-1-109,-4 3-139</inkml:trace>
  <inkml:trace contextRef="#ctx0" brushRef="#br0" timeOffset="22809.97">6231 8862 1705,'10'5'-57,"-4"-3"13,-2 3 25,6-2 28,-6 2 14,-1-1 10,0 0 11,0-2 8,0 0 13,1 2 12,-1 1 8,4-2 2,0-2 4,-1 2 2,8-1 5,6-2 4,0 0 0,7-2 8,3 2 11,3-3-3,7 3 2,0-4-5,6 1-7,-4 1-9,3-2-13,-5 4-8,-3-2 0,2 2-10,-5 0-10,2 0-4,-2 0-7,-4 0-1,-4 2-29,-1-2-28,-2 0-24,-7 4-39,-2-2-47,-4 1-56,-4 0-62,-6-2-74,-3 2-176,-7-3-48,-7 2-100,-3-2-135</inkml:trace>
  <inkml:trace contextRef="#ctx0" brushRef="#br0" timeOffset="23413.23">6191 9099 1609,'7'-2'-52,"0"2"3,-4 0 15,-3 0 13,6 0 15,-6 0 6,7 2 9,-7 1 15,0 0-4,-4 2 6,4-1 6,-6 1 10,3 4 12,-4 0 5,1 1 7,-5 3 8,1 1 2,-3 1 1,0 6 6,-4 4 3,-3 1 1,-7 10-4,-6 9-4,-4 3-1,-6 2-9,-15 17-5,-2 4-7,-2-1-3,-2-4-7,1 5-5,0-7-4,3 2-2,9-13-1,8-9-6,4 1-3,-5-1-8,4-3-8,7-7-12,3 0-16,-3-5-10,6-3-13,0-4-15,7-2-20,0-1-25,3-2-31,4-3-26,6-4-12,4-5-39,3 0-130,0-5-238,10-5-79</inkml:trace>
  <inkml:trace contextRef="#ctx0" brushRef="#br0" timeOffset="23847.6">6258 9210 1508,'3'-7'-39,"1"-2"13,-1 4 11,-3 1 8,3 1 13,0-2 4,0 5 29,4-3 25,0 1 18,0 4 11,2 4 21,5 0 12,6 8 14,3 4 10,1 1 8,9 8 8,4 6 10,10 12 12,13 20 3,6 8 2,1 7-4,3 2-13,-1 7-4,1-1-12,4 0-7,-3-1-13,2-4-11,-7 0-10,2-6-9,-5-7-13,-6 0-9,-11-17-7,-10-8-10,-2-10-11,-8-3-24,-5-6-41,-5-4-46,-5 0-69,-2-4-69,-9-4-68,0 2-77,-6-7-108,-4-1-200,-7-3 39,-7-7-232,-9-1-321</inkml:trace>
  <inkml:trace contextRef="#ctx0" brushRef="#br0" timeOffset="24798.09">4994 10815 2003,'13'0'-140,"-3"0"50,0 0 9,-4 2 9,5-2 25,-5 2 23,1 1 11,0-3 9,0 0 8,-4 0 14,-3 0 1,3-3 4,-3 1 6,-3-5-3,0 2 3,-4-6 14,0 5 3,-3-7 7,0 2 3,-3 2 6,3 1 2,-4-2 8,1 3-6,-1 4-5,-2-2-9,-2 8-1,3-1-6,-5 6-5,-1 1-3,5 4-5,-2 3-3,3 1 4,0 0-9,5 3-1,5-3-1,2 4-3,0-6-3,3 2 0,3 0-3,3-5 1,4 2-1,0-4 0,2 2 0,2-5 1,2-4-1,2 0 0,2-1 5,-3-4 0,2-4 4,-2 2 7,3-6 2,-3-2-1,-5-1 0,3-3-1,-6 1 0,2-2 0,-5 4 0,-2 1 3,2-1 5,-2 4 4,-1-2-7,1 4 1,2 0-5,-3-1-4,1 6-2,-1 2-2,4 0 3,-1 2-3,1 3-2,0 0-4,3 5 1,0-2 0,3 1-2,4 2-1,-1-1-6,-2-1 3,6 2-2,-3-1 7,-1-3-8,1 1 3,-4-3-2,4-1 1,-1-1-6,-2-3 2,2 0-1,-2-3-1,-1-4-3,1-3 2,-1-2-3,-7-4-2,-3-5 2,2-3-7,-10-3 2,-1-3-3,-7-2 3,-10-3 0,-4 0-3,-3 0 6,-7 2-5,-2 5 2,-12 3 2,4 8 0,-6 0 4,0 9 5,-1 3 2,1 5 6,-7 8 5,1 4-2,-12 10 3,4 7 4,4 5 5,-14 19 4,10 7 1,4 0 8,17 0 11,16-5 4,3 5 3,10 0 1,11-6 8,9 1-1,14 6 1,9-3-2,14-9 0,24 16 10,15-12 1,5-8-3,-4-12-1,0-14 3,6-4-5,4-7-3,-9-7-5,9-7-4,3-7-5,24-7-6,-30-7-2,-17-3-8,13-15-4,-13-10-19,-21 0-35,-14-1-48,-12 0-51,-11-10-41,-4-1-24,-12 9-36,-2 0-50,-8 9-50,-10-9-130,-1 3-193,-12 8 80,-7 4-191,1 4-243</inkml:trace>
  <inkml:trace contextRef="#ctx0" brushRef="#br0" timeOffset="25114.23">7749 10977 1791</inkml:trace>
  <inkml:trace contextRef="#ctx0" brushRef="#br0" timeOffset="25325.21">7732 10992 1645,'-11'8'-12,"0"-1"2,-4 1 18,0-4 19,0 4 19,-5 2 11,4-5 11,-3 3 8,1-1 5,1 3-6,-3-2 3,4 2-1,-2 2-3,2 3-2,-1 0-3,1 0 0,2 3 2,4 4-9,1-2-4,-2 0-9,8 2-1,-4 1-5,7-1-2,4-1-2,-1-1-3,7-3-4,3 0-2,4-1-2,3-3-5,4-4-5,6-1 0,0-3-6,3-3-12,3 0-25,1-2-27,-4-2-32,8-3-30,-9 0-18,5-2-40,0-3-41,-13 0-109,-2-3-356,3-7-174</inkml:trace>
  <inkml:trace contextRef="#ctx0" brushRef="#br0" timeOffset="25699.12">7791 10839 1897,'-6'-9'-12,"0"1"23,-5 1 20,5-1 12,-5 1 7,-2 1 12,-4 5 16,-2-2 4,-3 3 0,-8 3 3,-10 4-2,2 3 7,-13 4 1,-2 6 8,-6 8 2,-6 7 8,-11 18 3,7 5-5,9 6 4,6 4 2,14-4-3,17-3-2,2-1-5,8 2-4,6-4-3,11-3-3,6 0-6,10 2-5,10-3 2,7-3 3,9-6 2,7-5-2,11-6 1,-1-8-2,-6-9-5,9-9-3,-2-4-1,3-5-3,-4-7-7,10-9-5,-3-6-5,-8-9-6,19-16-7,-14-9-5,-16-1 9,-9-17-20,-15 5-26,-10 5-20,-10 0-19,-7 5-29,-7 5-30,-3 5-33,-3 5-37,-11 0-41,-6 8-64,3 2-81,-13 7-168,-2 2-151,-6 2 101,-3 4-222,0 3-281</inkml:trace>
  <inkml:trace contextRef="#ctx0" brushRef="#br0" timeOffset="29643.42">14811 7092 330,'11'-2'-33,"-5"-2"151,4 3-38,-6-2-32,3 0 3,-1 1 3,-3-1-7,-3 1-1,0 0-10,0-1 14,0 3 2,0 0 3,0 0-4,-16 7 4,9 1 7,-3 0 3,-4 6 5,1 4 0,1 0-1,-9 9 12,1 1 0,-7 6-1,5 7-9,-17 4 0,7 2-5,-8 6-5,-18 11-6,-2 2-5,1 6-4,-4-4 2,0 2-1,3-5 7,0-3-5,6-9-5,11-8-4,2-3-1,2 1-6,5-11-2,1 1-3,6-1-3,4-4-1,0-3-2,0 0-4,2 0-1,1-4-2,7 0-1,-4-3 4,4-1-2,-1 1-1,1-5 0,4 1-3,-1-4 5,-1 0-3,4 0 1,1 0 2,-4-2 0,5-1 4,0-1 2,1 2-2,-2-2 0,2 0 0,2-4-3,-2 5 1,-1-4-3,3 2-3,-1-3 0,0 3-4,-1-2 2,4-1-1,-3 0 0,3 1-2,-4 0 0,4-3 0,0 2-3,0-2-1,-2 3 0,2-3-1,-4 1 0,4-1 0,0 4-1,0-4 1,-5 0-3,5 0 3,0 0-1,0 0-2,0 4 3,0-4-2,0 0 2,0 0-3,0 0 3,0 0-2,0 0 1,0 0 0,0 0-1,0 0 0,5-8-1,-5 8 1,6-1 2,-2-4-4,-1 2-2,1 0-3,-1 1-15,-3 0-5,5-1-4,0 1-4,-1-1-4,-2 1-2,2-1-6,-1 3-8,4-2-8,-4 2-25,-3 0-34,11 0-56,-9-3-111,-2 1-203,0-3-26,-2-5-22</inkml:trace>
  <inkml:trace contextRef="#ctx0" brushRef="#br0" timeOffset="30340.06">14742 7210 1289,'0'0'-83,"-4"5"-18,4-5-35,7 5-194,-7-3 155</inkml:trace>
  <inkml:trace contextRef="#ctx0" brushRef="#br0" timeOffset="31009.27">14748 7229 810,'0'3'-48,"3"0"9,-3-3 4,0 1 5,5-1 3,-5 4 3,0-4 8,0 2-3,0-2-1,0 0 5,0 0 6,0 0-5,0 6 1,0-6 4,0 0 0,0 2 5,0-2 6,0 0 7,2 0 1,-2 0-2,0 0 7,0 0-3,0 0-2,4-5 2,-4 5 1,3-3-6,0 1 3,-3-2-3,4 0 5,-4-1-2,3 0 9,0-2 5,0-1 2,2 3 8,-3-2-3,2-3 3,-1 3 7,-3-4 3,3 1 4,-3 2 0,0-1 7,0 1-3,0-2-1,0 5 0,-3-2-4,3 1 4,-3 0 2,-1 0-4,2-1 4,-6 4 0,2 0-1,-1 3-8,0 0 1,0 3-1,-2 5 0,-1 0 1,-1 1 2,5 4 2,-4-1-5,3 1 1,-4 2-6,6 3 0,-2-1-4,0-2-1,5-3-5,-3 2 3,5 3 1,0-5 2,0-2 1,5 0 4,-3 0 3,5-1 3,3-3 3,1 1 1,-2-4-2,1 2 0,1-5-3,1 0-1,1 0 0,1-2-4,-4-4-3,3 0-5,-3-1-1,0 0-4,1-3-1,-2-2-4,-5-3-3,2 0-2,-6-3 0,0 3-3,0 0-2,-3 3-2,0 0 1,-4-1-4,4 2-2,-3 2 4,-2 1-3,2 1 1,-4 4-5,4 3 3,-5 0 1,1 5-2,3 0 2,-3 3-2,4 1-2,2 2 0,-2-1 2,2 2 2,2 1-4,-3-1-1,5-2 2,0 2 1,0-1-2,0-1 1,0-3 5,5 1 4,1-1-1,-3-2-1,7-3 0,-4 1 1,5-3-2,2-3 1,-2 1 0,-2-3-4,-2 0-1,2-2 0,2 0 0,-5-4-11,1 1-11,0-2-19,-3-4-20,-1 2-20,-3 2-26,0-1-31,-3 0-28,3 1-42,-4-1-94,0 1-167,1 0-106,-4-6-70</inkml:trace>
  <inkml:trace contextRef="#ctx0" brushRef="#br0" timeOffset="31408.06">15426 6532 1475,'5'0'-53,"0"-3"17,-2 1 21,3 2 16,-3-2 18,2 2 5,-5 0 14,0 0 9,0 0 0,6 2 14,-6-2 7,-3 10 11,3 0 8,0 1 2,0 1 7,0 5 4,-3 8 1,3-1-1,0 5 1,0 5-1,-5 4-2,5-1-6,0 4-10,0-4-8,0 3-2,5-3-12,-2 4-5,-3-7-2,3 4-9,-1-6-6,3 1-8,-2-6-16,-1 0-26,2-3-20,-4-2-24,4-7-21,0 5-15,-4-5-38,0-2-29,0-1-23,-8-2-8,4-3-21,-1-4-64,-2 2-346,-4-5-119</inkml:trace>
  <inkml:trace contextRef="#ctx0" brushRef="#br0" timeOffset="31653.4">15309 7120 1612,'0'-13'-55,"0"1"9,0 2 31,3-1 26,-6 2 17,3-2 9,-3 4 7,3 0 12,0-1-1,0 4 1,0-4-5,0 3-7,0 0-4,3-1 0,3 1 14,4 3 2,4-3 0,2 0-4,8 2 3,3-2 0,6 1 1,-3-1-7,10 0-3,2 2-3,-2-2-6,0 1-3,-2-1-3,-5 2-20,1-2-33,-4 0-25,-4 3-26,-3-4-28,4 3-35,-10-1-47,-4-1-89,-2-1-327,-8-1-97</inkml:trace>
  <inkml:trace contextRef="#ctx0" brushRef="#br0" timeOffset="32111.33">15759 6462 1506,'10'-20'-24,"0"3"18,-4 2 14,-2 0 16,-4 2 17,0 1 16,0-1 2,-7-2-1,-3 2-3,-7 1-8,-6-3 0,-7 5-2,-6 0 5,-9 1-3,-5 3 1,-2 5 1,-11 2 6,0 10 9,-15 6 2,6 8 2,-19 15-1,5 10 4,8 7 4,9 8 8,8 7 8,5 6-1,12 5 6,1-1 6,15-12-7,7-8-1,3 1 3,8-1-19,3-6-6,7 1-6,5-2 5,1-2-4,13 7 15,2-3 5,9-4-5,3-3-2,10-5 5,7-4-6,7-7-4,6-4 2,8-7-4,2-9-1,-3-4-2,7-7-1,16-3-3,1-5-3,26-15 0,-4 0 0,1-13 1,-7-2-2,-6-5-4,-11-10-5,-3 0-6,-14-7-2,-9-11-8,-17-4-4,-16 4-2,-1-19-7,-24 12-6,-12 5-10,-6-1-8,-12 7-14,-15-22-29,-14 11-27,-13 11-37,-4 7-42,-13 6-42,3 16-62,4 10-47,7 3-50,-12 5-160,5 0-128,-7 3 65,10 7-157,-4 4-223</inkml:trace>
  <inkml:trace contextRef="#ctx0" brushRef="#br0" timeOffset="33539.56">12951 9182 342,'0'0'148,"0"0"-69,10 4-120,-3-1 64,-1 0 69,1-1-13,-4 2-9,0-2-6,1 1 14,3-3-5,-7 3 5,3-3-10,-3 0 4,0 0 4,0 0-3,-6-8-4,2-1-2,-6 5-2,3-1 0,-2-6 3,-5 4-4,-2 0-1,-1-4-5,-4 4-4,2 1-1,-5 3-2,0 0-6,1 6 2,1 1-1,-5 7-3,3 3-2,-3 6 2,4 3-3,-1 2 0,4 5-5,4-3-2,2 6-6,1 0 0,7-1-2,2-2-2,1 0-3,6-3-5,4-2 2,-1-2 3,8-3-5,6-3 0,0-5 3,3-1 2,0-5-7,5-5 1,2-2 4,-3-5 8,3-2 1,0-4 5,-5-3-5,2-6 0,-6 0-1,-4-5-1,-4-3-4,-4-4-4,-1-2 3,-5 4-6,0 4-2,0 3-1,-3-2 6,4 6 4,-4 3-5,3 5 3,-3 0-7,3 9 4,0 0-2,8 6-5,2 4 2,1 5-3,8 3 3,5 5-7,10 4-18,3 0-34,7 1-43,3-2-51,13 4-51,4-2-92,-1-5-183,-7-8-197,6-5-159</inkml:trace>
  <inkml:trace contextRef="#ctx0" brushRef="#br0" timeOffset="34611.21">16093 7460 1709,'3'-8'-54,"-3"5"4,0-1 20,0 1 21,0 1 6,0-1 12,3 1 2,-3-1 9,0 3 11,0 0 11,7 0 14,-1 5 8,5 0 10,-5 5 12,4 5 0,4 3 4,5 4 3,-2 3-4,7 3 5,-1 7-5,7 5 5,3 7-1,4 3 2,0 3-1,12 19 0,2-1 0,-4 4-4,2 0-4,-8-13 7,8 13-15,-2-4 0,2 3-4,5-4 0,0-1 8,0-1-5,-5-13-7,-8-8-3,2 1-4,-4-3-7,2-2 4,-8-5 2,0-4-4,1-4-3,-8 0-8,-2-6 0,-5 0-7,5-4-5,-10-3-6,2 0 2,-2 0-2,-1-5-4,0 0-3,-3-2-2,0-1-4,-3-1 2,2-1 1,-1 2-1,-5-4-11,3-1-30,-2-1-25,3-1-29,-5-2-36,-2 0-47,0-6-52,0 0-61,-2-5-140,-2 2-207,-3-6 62,-2-6-187,-5 0-236</inkml:trace>
  <inkml:trace contextRef="#ctx0" brushRef="#br0" timeOffset="35303.87">18034 9057 1918,'0'3'-89,"0"-3"-80,0 5-5</inkml:trace>
  <inkml:trace contextRef="#ctx0" brushRef="#br0" timeOffset="35539.24">18034 9072 1447,'0'5'-12,"0"-2"11,0-1 19,0-2 6,0 5 10,-4-2 8,4-1 10,0-2 4,-4 2 1,4 1 7,-3-1 2,3-2-1,0 0-1,0 3-2,-3 0 2,3-3-4,0 0-8,0 0 7,10 2 10,-3-2 3,3 3 3,7-3-3,-1 0 3,11-3 2,3 3-6,3-5 0,7 2-1,4 1-2,-1-1-12,1 1-1,-1 0-6,-7-1-5,2 1 0,-5 2 1,-1-3-10,-2 1-4,0 2-20,-2-3-31,-6 3-23,-4-2-25,2 2-24,-8-3-44,2 3-57,-4-3-41,-3 2-85,-1-2-139,-6-2-154,0 1-112</inkml:trace>
  <inkml:trace contextRef="#ctx0" brushRef="#br0" timeOffset="35961.11">18840 8817 1560,'18'-15'-13,"-6"0"5,-2 3-1,-2-3 7,-5-1 17,-3 2 6,-7-4 8,-3 1 7,-6-3 4,-11 0 3,-3 0 6,-18 0 4,-1 5-3,-8-3 11,-3 6 0,0-1 4,0 6-4,-3 4-6,6 3 0,-6 5-2,0 5 3,-5 10-1,9 5 8,-1 8 1,6 5 9,7 8 3,4 5 8,7 2 5,9 5 9,3 3 3,4 2-11,10 2-10,4-9-6,9-2-6,0 1 8,14 5 1,3-3-4,7-4 5,6-3-6,7-3 9,10-5 5,7-3-1,3-10-2,3-4-2,7-7 5,-3-9-5,-3-3-4,9-6-4,-5-6-3,13-6-6,3-6 3,-8-4-3,-5-5-9,-4-6-3,12-18-8,-22 2-17,-13-1-18,-11-1-46,-6-5-40,-14 3-40,-3 4-31,-14-5-32,-2 7-37,-7 6-49,-7 0-44,-10 8-110,-10 3-195,-14 0 70,-9 8-127,0 7-167</inkml:trace>
  <inkml:trace contextRef="#ctx0" brushRef="#br0" timeOffset="36529.35">18047 9607 1674,'17'8'-53,"-7"1"46,-1-1 13,-5 4 9,-1 1 20,-3-1 18,-7 4 14,1 1 9,-7 6 4,-7 4 7,-7 6 7,-13 7 2,-7 8-3,-23 18 4,-10 7-6,-4 4 0,-9 9-3,0-1-8,-1 2-7,4 3-5,3 3-8,8-6-2,2 1-6,10-5-6,7-2-9,7 0-16,3-6-20,13-15-30,6-13-37,9-7-45,5-5-48,7-4-48,-1-9-89,5-5-165,3-7-168,3-3-128</inkml:trace>
  <inkml:trace contextRef="#ctx0" brushRef="#br0" timeOffset="36920.92">18187 9635 1653,'7'-3'-51,"-4"1"9,3-1 20,-2 3 20,-1 0 11,0 3 15,1 2 14,3 2 11,-4 7 15,7-5 2,0 11 27,6 5 17,8 8 5,6 4 3,10 13 9,20 20 6,3 2 11,17 3 16,1-3-19,8 3-5,9-4-9,4-1-6,-2-5-11,4-5-15,-4-1-4,0-6-8,-8-2-12,3-7-7,-29-11-8,-8-6-1,-16-7-22,-5-3-21,-7 1-29,-3-3-42,-10 0-54,-11-3-70,-2 1-74,-11-2-171,-7-2-159,-8-1 72,-12-5-105,-10 1-118</inkml:trace>
  <inkml:trace contextRef="#ctx0" brushRef="#br0" timeOffset="37581.15">16469 11410 1532,'-4'-5'-116,"4"2"-17,-2 1 36,2-4 76,0 5 26,0 1-5,0 0 9,0 0 39,0 0 21,0 17 10,-3-2 18,3 5 16,-5 6 16,5 10 15,-3 4 4,6 10 11,-3 5 0,0 3 3,5 3-16,-2-6-7,-1 4-10,9 6-14,-5-13-9,5 1-12,1-6-10,0 1-15,-4-13-3,2 1-8,2-7-8,-6-4 2,0-3-5,-2-2-6,2-7-4,2-4-2,-5-3-2,0-6-5,-3 0-4,2-13-2,-2-2-5,0-6 1,0-11-11,-2 1-4,-1-7 5,3 1-3,-3 1-9,3 6 6,0 3 0,0 1 0,0 4-5,3 1 4,0 5 1,-1 0-5,6 7 9,-2 1 2,5 5 17,2 3 5,-1 6 10,6 4 14,-1 5 5,-2 0 10,3 7 5,-2 3 4,-2 1 1,-1 3-3,-4 1-6,-1 0-9,-5 3-6,-3-3-6,-3 2-9,-8 1-30,2-3-42,-4-1-57,-4 0-43,-4-7-66,2 0-83,-4-2-163,2-6-217,-6-8 81,8-6-231,-1-2-298</inkml:trace>
  <inkml:trace contextRef="#ctx0" brushRef="#br0" timeOffset="38225.46">20307 11717 2032,'-6'8'-112,"0"-1"105,-1 0 14,4-1 4,-5-1 7,-1 2 16,2-1 5,-2-4-1,-2 4 4,-5-5 7,2-1 11,-2 3 5,-1-3 3,-3 0-2,0 2-3,-4-2-1,-2 6-4,-1-2-6,0 3 1,-3 6-5,0 2 1,-3 6-2,-1 5 2,1 5 4,0 2 4,6 1-6,0 1 7,5 2 4,4-5-8,6-1-5,4-1 2,5-2 2,6-3 5,5-3 6,1-4 6,8-1-7,3-4-1,3-4-5,1-3-8,6-4-3,0-7 7,7-2-9,2-8 5,1-8 0,7-12 2,-4-9 6,7-27-5,-2-8-5,-9-13-3,-2-7-4,-10-13-7,-4-1-11,-10 4 12,-10 3 24,-3 26 23,-3 17 15,-3 12 0,-4 8 3,-1 8-3,-5 12-4,-1 13 2,-2 10 10,-5 10-5,-3 20 22,0 10 3,4 17-12,10 16-12,-1 29-13,14 6-1,8 4-13,11 1-25,4-3-45,4-4-67,0-9-79,6 2-81,-6-8-96,3-6-114,-11-18-223,-11-14-62,-8-11 98,-3-12-369,-2 3-466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</inkml:channelProperties>
      </inkml:inkSource>
      <inkml:timestamp xml:id="ts0" timeString="2021-11-22T06:10:07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9638 4675 82,'0'0'101,"0"0"-40,5 0-205,-5 0 110,0 0 11</inkml:trace>
  <inkml:trace contextRef="#ctx0" brushRef="#br0" timeOffset="3047.24">9687 4667 153,'3'-2'62,"0"-1"-2,0 3-1,-1-3-4,3 1 2,-5 2 1,3-2-1,-3-1-1,0 3-4,2-2 0,-2 2 4,4 0 11,-4 0-14,0 0-2,0 0-5,0 0 10,7 0-3,-7 0 0,0 0 1,0 0 2,0 0 1,0 0-6,0 0 2,0 0-2,0 0 0,0 0-1,0 0 2,0 0-3,0 0 2,0 0 0,0 0 2,0 0-3,0 0 1,-11 5-2,9-1-1,2-1 4,-3 2-2,-2-2-2,3 2 2,-4 3-4,3 1 4,-6 2-4,4-2 1,-2 4 3,-3 2-1,2-3-1,-2 3-3,2 0-4,-3 0-5,0 3-6,3-4-3,-3 2 0,0-1-4,6-3-2,-6 3-4,5 0-1,-2-4-6,3 1 5,-2-2-2,0-3-1,4 3-2,-1-5 2,1 3-3,0-3-7,-3 0 5,6-3-7,0 0 0,0-2-5,0 0 4,0 0-11,3-9 6,0 1 1,0 1-4,0-1 2,4-2-2,-4-2 2,5 0-1,-5-1 3,2-3-1,3-1-1,-2 3 3,5-4 0,-6 3 0,3-3-1,-2 6 2,2-6 0,0 4 1,0 1 2,-5 0 2,4 1 2,0 2-1,-4 0 4,4 1 2,-4-3 5,-1 8 3,-2-4-1,4 0 4,0 1-4,-4 2-4,0 3 7,0-1-2,0 3-2,0 0 0,-8 0-1,8 0-2,-5 5-2,-2 0 0,1 2 3,-2 1-3,2 4 1,-2 1 3,0 2-3,-6 3 5,4-3-3,0 5-2,-3-2 3,0 1-2,-1 1-2,4 1 2,-3-2 2,-1-1-2,5 2-2,-2-5-3,1 3 0,4-6 0,-1 0-2,0-2-3,0-2 3,4-1-2,0 1 2,3-5-3,3 0 0,0-3 2,1-6-3,-1-2-1,4 1 1,3-6 0,-4-2-3,8-5 2,-4 0 2,3-7 0,1-1-2,-5 1 2,5-3 1,-4 6-6,0-5 3,0 7-2,-3 2-5,3 0 8,-4 0-2,1 2 6,0 3-3,-4 3 6,4-2 4,-4 5-1,3-1 5,-2 0-3,-4 3 5,4 2-1,-4 0-1,0 2 1,-4 3-4,4 0 1,-10 3 1,2 4-3,3 1-1,-6-1 0,2 3 1,-1 8-9,-1-2 8,-3 0 5,2 2-2,2-1-5,-3 4-2,3-2 6,-1 1-6,5-2 3,-4 0-1,0-3-9,3-1 9,1-1 0,-1-1-2,4-2-4,-4 1 2,3-2 2,1-1-5,0-1-1,3-2 8,0 0-4,3-2-4,0-3 1,4 0 0,0-5-2,3 0 3,0-5 1,0 0 1,0-2-4,3-4 2,-2 1 1,1-2-8,-2 2 12,1-3-1,-1 3-3,-1 0 11,2 3-8,-6-1 7,3 4-7,-5-2 11,4 1 3,0 0 12,-4 3-2,-1-1 2,3 1-10,-5 2 2,0 3-2,-5-1-5,5 3 1,0 0-1,-12 7-2,2-2-4,0 5 3,0 2 0,-3 4 5,0 0-4,-5 0-4,6 2-2,-6 2 1,2-2-2,-4 4-5,3-5 6,4 2-4,-4 1 0,4-4 5,0 2-5,-1-1-1,4 1 2,0-3-5,0-3 5,0 1-7,4-4-1,-1 2 0,0-4 1,4 1 0,0-1-4,3-2 3,0-2 5,0 0-4,0-3-1,9 0-1,-5-6 0,6 1-3,0 1 4,3-7 2,-3-4-1,7 0-3,-4-2 4,7-3-5,-3-3-1,0-2 2,-1 1 2,1 1-4,-1-2 2,-2 1 6,-1 3-3,0 1-3,1 0-1,-1 0 1,-2 2 4,2 1-2,-4 2-1,-1 0 0,0 3 0,0-1-2,-2 2 0,2 2 5,-2 1 0,-4 1-1,6 0 0,-6 1-2,2 1 2,-4 4 0,0-2-1,0 3 4,0 0 1,-6 12 3,3-5-3,-4 3 1,1 0 2,-5 5 0,0 3 1,-1 2-2,-1 0 3,0 0-5,-4 2 1,4-2 0,-5 5-1,6-4 0,-2-1-1,1-3-1,-1 0-4,4-2 3,1 0-2,2-2 4,-4-1-2,5-2-3,3 0 2,-4-2 0,7-3 0,0-1 5,0 0-2,4-4-4,-4 0 1,12-6 2,-5-1-4,4-4 6,-2 2-7,5-4 3,2-2-1,-2 1 4,-1-4 0,0 3-5,4-3 3,-7 3-3,4-2 1,-1 1-1,-4 4 1,-1 0 2,0 2 4,0 2 2,-2-1 7,2 1 4,-5 0 3,2 3 2,0 0-1,-5 0-6,0 3 6,-5-1-7,5 3-4,0 0 5,-12 5-2,2 2-7,2 1 6,-4 2-2,2 5-6,-3 0 2,-4 0 1,1 5-3,-2-2 1,2 4-1,2-2 2,-2-2-5,2 3 2,2-5-3,-2 2 1,4-3-3,0-1-1,0-2 2,6 0 0,-2-5 3,-1 3-1,7-5-1,0 0 2,0-3-2,7-2 1,-7 0-1,10-5 0,0 0-2,0-5-1,3 1 3,4-6 1,-4-2-3,4 1 5,3-4-1,0-2-5,-3-1 3,2 0-2,-5 3 1,-1 0-3,1 0 3,-1 3 3,1 2-1,-6 0 0,2 1-2,-2 2 2,-1 3 0,-2-1-2,3 2 2,-2-2-4,2 5 7,-5-2-1,0 1 3,-1 2 1,3-1-4,-2 2 2,-3 1-3,0 2 3,0 0-1,-10 5-5,4 0 5,-2-1-2,2 5-1,-4 0 5,0 1 0,-3 3 1,0-1-1,-1 2 1,1 3-3,-1-2-2,-2 2 3,2 0-1,1-2 1,-1 0-3,1-2 0,4-1-4,-2 1 5,4-6-2,1 2-1,0-1-2,-1 1-1,3-5 4,1-1-3,3 2 2,0-5 1,0 0-6,0 0 4,17-9-1,-8 3 2,2-4-1,-1 0 2,3-3 1,1-2-6,2-2 1,-2-1 4,2 0 2,-2 1-5,-1-3 2,0 6-1,-3-2 1,0 1-1,0 3-1,-3 2 4,-2-3 1,3 6 4,-2-1 4,-1 1 5,1-1-1,-6 5 2,0-1-8,0 4 1,0 0 0,-6 4-1,1 2-2,-1 0 1,-2 6 0,0-3 2,-4 6-1,0 0-1,-2 0 1,0 2 2,2 4-3,-6 1-2,6-4 0,-6 2-2,2 0-4,0 2 6,-1-4-3,4 0 1,0-1 1,2-2-1,-1-3-5,5 1 3,-4-4-2,5 3 1,0-6-6,2 2 7,1-1-4,3-4-1,3-1 4,1-2-1,-4 0-2,12-7-2,-1 0 4,2-4 0,0 2-2,1-4 2,2-2 0,4-3-1,-3-2 1,0 5-1,0-3 2,-1 4-5,1-3 6,-7 5-3,3-4-2,-3 6 6,0 0-1,0 0 1,-3 0 9,-2 0 5,3 2-2,-6 4 1,-2-1-4,0 1 0,-5 4-6,5 0 2,-13 9 2,1-2-2,0 1-4,-2 4 2,-2 3 0,-1 0-2,-2 6 1,-3-2 0,3 1-3,0 0 2,-5 0 0,7-3-5,1 1 2,-1-3 0,4 0 1,-1 0-1,1-5 2,3 0-2,3 0 0,-3-3 1,4 1-1,2-1-6,4-5 5,-3 2-1,3-4-2,0 0 4,13-12-2,-6 6 1,6-4-1,0-5 1,5 0-3,1-6 3,1-1-1,4 0-1,-1 0 0,0-1 0,-4 3 1,3 0-2,-3 5 2,-5 0 3,-1 0 0,1 2 3,-6 3 5,2 3 3,-2 2-3,-8 2 4,0 3 0,0 0-2,0 0-4,-10 13 0,2-6-2,0 1 1,-6 6-3,-2 2 2,-1 1 0,4 1-1,-9-1-4,3 2 5,3 1-3,-5-4-2,5-1 1,2 0-1,-2 0 0,6-1-1,0-5 0,0 3 1,0-4-1,0 2-2,7-3 0,-1-4 2,1 2 0,3-5 0,0 0 0,0 0-1,13-8-1,-3 3 0,1-5 1,1-2 0,6-1 0,-2-1-3,1-4 2,-1 3 0,1-3 3,3 6-1,-8-4-3,6 4 4,-6 0-2,-1-1-3,0 6 4,-3 0 1,3-4 1,0 4 3,-8 1-1,2 4-2,-5 0-3,0 2 5,-8 8 0,0-3-3,-1 2 3,-1 5-5,-7 1 1,4 4 4,-4 0-3,4 1 0,-8 0 1,5-1-2,-1-3 1,4 3-3,-1-5 3,5-2 0,-1 2-5,-1-2 1,5-2-2,-4-3-3,7 0-5,-1-3 0,4-2 2,0 0-7,0 0-3,14-10-3,-5 2-6,2-1-6,-1-6-11,3 2-14,1-1-9,-5-4-26,5 3-32,-4-3-35,-1 2-48,-5-4-55,6 4-63,-14 1-166,1 3-125,-13-6 56,-11 3-176,-6 0-230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6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01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8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9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8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5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8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2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8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9530E-31B7-488D-B781-0DA3FD7C521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C0BDB-4236-4DC2-BF06-60A44A7E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3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2.emf"/><Relationship Id="rId5" Type="http://schemas.openxmlformats.org/officeDocument/2006/relationships/image" Target="../media/image35.png"/><Relationship Id="rId10" Type="http://schemas.openxmlformats.org/officeDocument/2006/relationships/customXml" Target="../ink/ink5.xml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customXml" Target="../ink/ink6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7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2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73.png"/><Relationship Id="rId7" Type="http://schemas.openxmlformats.org/officeDocument/2006/relationships/customXml" Target="../ink/ink10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customXml" Target="../ink/ink9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customXml" Target="../ink/ink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1578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1"/>
            <a:ext cx="9067800" cy="3931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1661"/>
            <a:ext cx="8915400" cy="231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18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70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1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86868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2874"/>
            <a:ext cx="7543800" cy="182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" y="4648200"/>
            <a:ext cx="8672946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958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2" y="152400"/>
            <a:ext cx="860886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6" y="1676400"/>
            <a:ext cx="8795904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8763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44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20782"/>
            <a:ext cx="8956964" cy="2570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23622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1999"/>
            <a:ext cx="1981200" cy="32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873" y="4619966"/>
            <a:ext cx="1600200" cy="269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3" y="51816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582" y="5093493"/>
            <a:ext cx="1731818" cy="392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5791200"/>
            <a:ext cx="1962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18" y="5669756"/>
            <a:ext cx="1392382" cy="311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698840" y="2338200"/>
              <a:ext cx="3751560" cy="670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0200" y="2326320"/>
                <a:ext cx="3765960" cy="6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142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48490"/>
            <a:ext cx="8838569" cy="94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3352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36" y="3048000"/>
            <a:ext cx="9102436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10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Prim’s algorithm to find the minimum spanning tree for the following graph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91" y="2743200"/>
            <a:ext cx="2286000" cy="138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19600"/>
            <a:ext cx="54102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87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US" dirty="0"/>
              <a:t>Use Prim’s algorithm to find the minimum spanning tree for the following graph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0"/>
            <a:ext cx="25146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61" y="2981325"/>
            <a:ext cx="8566439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030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56"/>
            <a:ext cx="8991600" cy="275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7696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97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927"/>
            <a:ext cx="7800975" cy="258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819400"/>
            <a:ext cx="8791575" cy="380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300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15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1"/>
            <a:ext cx="8458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7386"/>
            <a:ext cx="9144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10" y="4267200"/>
            <a:ext cx="46378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10" y="5181600"/>
            <a:ext cx="642851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98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8392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417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90678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542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List the order in which the vertices are processed using </a:t>
            </a:r>
            <a:r>
              <a:rPr lang="en-US" sz="2800" dirty="0" err="1"/>
              <a:t>inorder</a:t>
            </a:r>
            <a:r>
              <a:rPr lang="en-US" sz="2800" dirty="0"/>
              <a:t>, preorder and post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4" y="1219200"/>
            <a:ext cx="5091545" cy="289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43400"/>
            <a:ext cx="46577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5" y="4886325"/>
            <a:ext cx="62007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5562600"/>
            <a:ext cx="65817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85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2514600" cy="30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0600"/>
            <a:ext cx="61912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-10800" y="1080720"/>
              <a:ext cx="8903160" cy="5673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6920" y="1071720"/>
                <a:ext cx="8922960" cy="56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3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3124200" cy="406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4" y="1219200"/>
            <a:ext cx="62293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3429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9" y="3048000"/>
            <a:ext cx="6305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06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6926"/>
            <a:ext cx="9109364" cy="128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399"/>
            <a:ext cx="30480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" y="3276599"/>
            <a:ext cx="88392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4152899"/>
            <a:ext cx="33718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39520" y="505800"/>
              <a:ext cx="6611040" cy="5848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520" y="500760"/>
                <a:ext cx="6628680" cy="58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462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83820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34760"/>
            <a:ext cx="4267200" cy="269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38600"/>
            <a:ext cx="49149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91" y="5086350"/>
            <a:ext cx="49815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535040" y="492480"/>
              <a:ext cx="5789520" cy="4013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5680" y="489600"/>
                <a:ext cx="5807520" cy="40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626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153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38200"/>
            <a:ext cx="3276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4" y="4419600"/>
            <a:ext cx="737321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349080" y="1633680"/>
              <a:ext cx="150120" cy="167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9360" y="1623960"/>
                <a:ext cx="165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3852000" y="570240"/>
              <a:ext cx="5195160" cy="4487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1560" y="562320"/>
                <a:ext cx="5208840" cy="45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44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25120" y="238320"/>
              <a:ext cx="8147880" cy="6563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080" y="229680"/>
                <a:ext cx="8161200" cy="65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751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8440" y="47520"/>
              <a:ext cx="8742960" cy="6754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760" y="39600"/>
                <a:ext cx="8751960" cy="67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31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/>
          <a:lstStyle/>
          <a:p>
            <a:r>
              <a:rPr lang="en-US" dirty="0"/>
              <a:t>Distance: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Eccentricity of a vertex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686800" cy="17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91000"/>
            <a:ext cx="833913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920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3437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0"/>
            <a:ext cx="5715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478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Weakly connected</a:t>
            </a:r>
          </a:p>
          <a:p>
            <a:r>
              <a:rPr lang="en-US" dirty="0"/>
              <a:t>Strongly  connected</a:t>
            </a:r>
          </a:p>
          <a:p>
            <a:r>
              <a:rPr lang="en-US" dirty="0"/>
              <a:t>Unilaterally connected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4880" y="330480"/>
              <a:ext cx="8798400" cy="5854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720" y="326520"/>
                <a:ext cx="8817840" cy="586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183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8320" y="112320"/>
              <a:ext cx="8561520" cy="465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360" y="104760"/>
                <a:ext cx="8578080" cy="46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504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1920" y="38520"/>
              <a:ext cx="8115120" cy="4526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200" y="26640"/>
                <a:ext cx="8136720" cy="45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94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"/>
            <a:ext cx="35909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62225"/>
            <a:ext cx="57912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0"/>
            <a:ext cx="60198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08600" y="409320"/>
              <a:ext cx="8756280" cy="5360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160" y="403560"/>
                <a:ext cx="8775360" cy="53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87240" y="326160"/>
              <a:ext cx="8712000" cy="4782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360" y="319680"/>
                <a:ext cx="8733600" cy="47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178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US" dirty="0"/>
              <a:t>Radius of a graph: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Radius of the above graph is 2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" y="1066800"/>
            <a:ext cx="78581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10" y="2895600"/>
            <a:ext cx="294322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2C0644-1DFB-F599-467C-C6B18459D6CB}"/>
              </a:ext>
            </a:extLst>
          </p:cNvPr>
          <p:cNvSpPr txBox="1"/>
          <p:nvPr/>
        </p:nvSpPr>
        <p:spPr>
          <a:xfrm>
            <a:off x="3200399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392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229600" cy="6049963"/>
          </a:xfrm>
        </p:spPr>
        <p:txBody>
          <a:bodyPr/>
          <a:lstStyle/>
          <a:p>
            <a:r>
              <a:rPr lang="en-US" dirty="0"/>
              <a:t>Diameter of a graph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1"/>
            <a:ext cx="8763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67400"/>
            <a:ext cx="46482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369480" y="1623240"/>
              <a:ext cx="2634480" cy="1374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4440" y="1614240"/>
                <a:ext cx="2647800" cy="139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98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r>
              <a:rPr lang="en-US" dirty="0"/>
              <a:t>Center of a graph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80486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32766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5715000"/>
            <a:ext cx="51530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7000" y="1990080"/>
              <a:ext cx="9113760" cy="447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60" y="1985760"/>
                <a:ext cx="9124920" cy="448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823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891539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020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54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6927"/>
            <a:ext cx="9123218" cy="189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1905000"/>
            <a:ext cx="9123218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899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2f77d6-7435-44c9-91b9-005915f196b3">
      <Terms xmlns="http://schemas.microsoft.com/office/infopath/2007/PartnerControls"/>
    </lcf76f155ced4ddcb4097134ff3c332f>
    <UpdatedBy xmlns="d12f77d6-7435-44c9-91b9-005915f196b3">
      <UserInfo>
        <DisplayName/>
        <AccountId xsi:nil="true"/>
        <AccountType/>
      </UserInfo>
    </UpdatedBy>
    <TaxCatchAll xmlns="a14683dc-acff-4aa3-9ceb-a35f8ebed1f0" xsi:nil="true"/>
    <Size xmlns="d12f77d6-7435-44c9-91b9-005915f196b3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B0B573EC6A244CBB1320D8E6061CD0" ma:contentTypeVersion="19" ma:contentTypeDescription="Create a new document." ma:contentTypeScope="" ma:versionID="bb7534a7aa99b8f30ff0f45faaeddfca">
  <xsd:schema xmlns:xsd="http://www.w3.org/2001/XMLSchema" xmlns:xs="http://www.w3.org/2001/XMLSchema" xmlns:p="http://schemas.microsoft.com/office/2006/metadata/properties" xmlns:ns2="d12f77d6-7435-44c9-91b9-005915f196b3" xmlns:ns3="a14683dc-acff-4aa3-9ceb-a35f8ebed1f0" targetNamespace="http://schemas.microsoft.com/office/2006/metadata/properties" ma:root="true" ma:fieldsID="a2728a0ab8cc7549eba2e8f10c988538" ns2:_="" ns3:_="">
    <xsd:import namespace="d12f77d6-7435-44c9-91b9-005915f196b3"/>
    <xsd:import namespace="a14683dc-acff-4aa3-9ceb-a35f8ebed1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Size"/>
                <xsd:element ref="ns2:Updat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2f77d6-7435-44c9-91b9-005915f19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Size" ma:index="23" ma:displayName="Size" ma:format="Dropdown" ma:internalName="Size">
      <xsd:simpleType>
        <xsd:restriction base="dms:Text">
          <xsd:maxLength value="255"/>
        </xsd:restriction>
      </xsd:simpleType>
    </xsd:element>
    <xsd:element name="UpdatedBy" ma:index="24" nillable="true" ma:displayName="Updated By" ma:format="Dropdown" ma:list="UserInfo" ma:SharePointGroup="0" ma:internalName="Updat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683dc-acff-4aa3-9ceb-a35f8ebed1f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07f9c4a-995e-4db6-9467-dbc957b4dbb6}" ma:internalName="TaxCatchAll" ma:showField="CatchAllData" ma:web="a14683dc-acff-4aa3-9ceb-a35f8ebed1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79B50F-B68B-4ACC-A667-4D39DAF63F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B78259-F6A1-4360-A1DA-12F6ECA99F83}">
  <ds:schemaRefs>
    <ds:schemaRef ds:uri="http://schemas.microsoft.com/office/2006/metadata/properties"/>
    <ds:schemaRef ds:uri="http://schemas.microsoft.com/office/infopath/2007/PartnerControls"/>
    <ds:schemaRef ds:uri="d12f77d6-7435-44c9-91b9-005915f196b3"/>
    <ds:schemaRef ds:uri="a14683dc-acff-4aa3-9ceb-a35f8ebed1f0"/>
  </ds:schemaRefs>
</ds:datastoreItem>
</file>

<file path=customXml/itemProps3.xml><?xml version="1.0" encoding="utf-8"?>
<ds:datastoreItem xmlns:ds="http://schemas.openxmlformats.org/officeDocument/2006/customXml" ds:itemID="{315EC6C1-A29E-4404-AD97-480C35375B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2f77d6-7435-44c9-91b9-005915f196b3"/>
    <ds:schemaRef ds:uri="a14683dc-acff-4aa3-9ceb-a35f8ebed1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80</Words>
  <Application>Microsoft Office PowerPoint</Application>
  <PresentationFormat>On-screen Show (4:3)</PresentationFormat>
  <Paragraphs>28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MODULE 7</vt:lpstr>
      <vt:lpstr>PowerPoint Presentation</vt:lpstr>
      <vt:lpstr>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Prim’s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the order in which the vertices are processed using inorder, preorder and post 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7</dc:title>
  <dc:creator>admin</dc:creator>
  <cp:lastModifiedBy>admin</cp:lastModifiedBy>
  <cp:revision>37</cp:revision>
  <dcterms:created xsi:type="dcterms:W3CDTF">2021-11-18T15:39:17Z</dcterms:created>
  <dcterms:modified xsi:type="dcterms:W3CDTF">2023-07-21T11:08:32Z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0x01010095B0B573EC6A244CBB1320D8E6061CD0</vt:lpwstr>
  </property>
  <property fmtid="{D5CDD505-2E9C-101B-9397-08002B2CF9AE}" pid="3" name="MediaServiceImageTags">
    <vt:lpwstr/>
  </property>
</Properties>
</file>